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66" r:id="rId3"/>
    <p:sldId id="267" r:id="rId4"/>
    <p:sldId id="268" r:id="rId5"/>
    <p:sldId id="269" r:id="rId6"/>
    <p:sldId id="275" r:id="rId7"/>
    <p:sldId id="276" r:id="rId8"/>
    <p:sldId id="277" r:id="rId9"/>
    <p:sldId id="278" r:id="rId10"/>
    <p:sldId id="270" r:id="rId11"/>
    <p:sldId id="271" r:id="rId12"/>
    <p:sldId id="272" r:id="rId13"/>
    <p:sldId id="259" r:id="rId14"/>
    <p:sldId id="260" r:id="rId15"/>
    <p:sldId id="261" r:id="rId16"/>
    <p:sldId id="262" r:id="rId17"/>
    <p:sldId id="263" r:id="rId18"/>
    <p:sldId id="264" r:id="rId19"/>
    <p:sldId id="257" r:id="rId20"/>
    <p:sldId id="258" r:id="rId21"/>
    <p:sldId id="273" r:id="rId22"/>
    <p:sldId id="274" r:id="rId23"/>
    <p:sldId id="26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0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33A2AD-C0BD-365B-6F7B-F094B6E174F5}" v="363" dt="2021-07-23T19:06:52.107"/>
    <p1510:client id="{1F366100-EE8E-445C-FAC4-409798443EF7}" v="612" dt="2021-07-23T21:58:58.396"/>
    <p1510:client id="{3BB0FCCA-48D3-D173-36D2-E40BDDF7F388}" v="13" dt="2021-07-28T21:44:15.356"/>
    <p1510:client id="{4E0919E2-A721-09EF-148C-A24F236A1667}" v="532" dt="2021-07-23T01:34:43.273"/>
    <p1510:client id="{690963D0-6631-6CA0-6F9A-418092F1F1B0}" v="178" dt="2021-07-23T20:55:24.314"/>
    <p1510:client id="{8C5F49F6-14C7-41DF-9842-89D0FBEEA85D}" v="244" dt="2021-07-23T19:17:26.641"/>
    <p1510:client id="{9609BCDD-715F-11A3-54E7-56C3FCD0F134}" v="33" dt="2021-07-23T19:16:08.823"/>
    <p1510:client id="{9EDEFB21-EF64-6C67-7042-C3EBD579E39E}" v="34" dt="2021-07-23T01:49:17.534"/>
    <p1510:client id="{A10694EA-1DFA-436A-9F42-84ACB41FF76B}" v="1476" dt="2021-07-23T18:38:47.186"/>
    <p1510:client id="{ADA0AFDC-3857-4EB1-2454-8357F7E7C0EE}" v="341" dt="2021-07-23T18:51:32.805"/>
    <p1510:client id="{C838F6D5-CFB1-78E4-5CAA-0BAED245BF6D}" v="396" dt="2021-07-23T23:58:41.314"/>
    <p1510:client id="{EE927B47-6A6C-5587-8906-3F3084DC8779}" v="361" dt="2021-07-22T11:19:03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sha Hagar" userId="S::ahaga077@uottawa.ca::2763b072-61aa-44db-b13b-9bb4979ce23d" providerId="AD" clId="Web-{9EDEFB21-EF64-6C67-7042-C3EBD579E39E}"/>
    <pc:docChg chg="addSld modSld">
      <pc:chgData name="Aisha Hagar" userId="S::ahaga077@uottawa.ca::2763b072-61aa-44db-b13b-9bb4979ce23d" providerId="AD" clId="Web-{9EDEFB21-EF64-6C67-7042-C3EBD579E39E}" dt="2021-07-23T01:49:07.081" v="15" actId="20577"/>
      <pc:docMkLst>
        <pc:docMk/>
      </pc:docMkLst>
      <pc:sldChg chg="modSp new">
        <pc:chgData name="Aisha Hagar" userId="S::ahaga077@uottawa.ca::2763b072-61aa-44db-b13b-9bb4979ce23d" providerId="AD" clId="Web-{9EDEFB21-EF64-6C67-7042-C3EBD579E39E}" dt="2021-07-23T01:49:07.081" v="15" actId="20577"/>
        <pc:sldMkLst>
          <pc:docMk/>
          <pc:sldMk cId="4275399458" sldId="265"/>
        </pc:sldMkLst>
        <pc:spChg chg="mod">
          <ac:chgData name="Aisha Hagar" userId="S::ahaga077@uottawa.ca::2763b072-61aa-44db-b13b-9bb4979ce23d" providerId="AD" clId="Web-{9EDEFB21-EF64-6C67-7042-C3EBD579E39E}" dt="2021-07-23T01:48:53.362" v="12" actId="20577"/>
          <ac:spMkLst>
            <pc:docMk/>
            <pc:sldMk cId="4275399458" sldId="265"/>
            <ac:spMk id="2" creationId="{135897B4-0D5B-48C1-9393-BB51351F12AC}"/>
          </ac:spMkLst>
        </pc:spChg>
        <pc:spChg chg="mod">
          <ac:chgData name="Aisha Hagar" userId="S::ahaga077@uottawa.ca::2763b072-61aa-44db-b13b-9bb4979ce23d" providerId="AD" clId="Web-{9EDEFB21-EF64-6C67-7042-C3EBD579E39E}" dt="2021-07-23T01:49:07.081" v="15" actId="20577"/>
          <ac:spMkLst>
            <pc:docMk/>
            <pc:sldMk cId="4275399458" sldId="265"/>
            <ac:spMk id="3" creationId="{9E6E69B5-2384-4CA6-A853-370E316DA7E3}"/>
          </ac:spMkLst>
        </pc:spChg>
      </pc:sldChg>
    </pc:docChg>
  </pc:docChgLst>
  <pc:docChgLst>
    <pc:chgData name="Yomna Abdelsattar" userId="S::yabde005@uottawa.ca::c375aa1b-c70e-4b05-9bb0-21c73f36bf0e" providerId="AD" clId="Web-{3BB0FCCA-48D3-D173-36D2-E40BDDF7F388}"/>
    <pc:docChg chg="modSld">
      <pc:chgData name="Yomna Abdelsattar" userId="S::yabde005@uottawa.ca::c375aa1b-c70e-4b05-9bb0-21c73f36bf0e" providerId="AD" clId="Web-{3BB0FCCA-48D3-D173-36D2-E40BDDF7F388}" dt="2021-07-28T21:44:11.450" v="3" actId="1076"/>
      <pc:docMkLst>
        <pc:docMk/>
      </pc:docMkLst>
      <pc:sldChg chg="modSp">
        <pc:chgData name="Yomna Abdelsattar" userId="S::yabde005@uottawa.ca::c375aa1b-c70e-4b05-9bb0-21c73f36bf0e" providerId="AD" clId="Web-{3BB0FCCA-48D3-D173-36D2-E40BDDF7F388}" dt="2021-07-28T21:44:11.450" v="3" actId="1076"/>
        <pc:sldMkLst>
          <pc:docMk/>
          <pc:sldMk cId="1022950220" sldId="258"/>
        </pc:sldMkLst>
        <pc:picChg chg="mod">
          <ac:chgData name="Yomna Abdelsattar" userId="S::yabde005@uottawa.ca::c375aa1b-c70e-4b05-9bb0-21c73f36bf0e" providerId="AD" clId="Web-{3BB0FCCA-48D3-D173-36D2-E40BDDF7F388}" dt="2021-07-28T21:44:07.403" v="2" actId="1076"/>
          <ac:picMkLst>
            <pc:docMk/>
            <pc:sldMk cId="1022950220" sldId="258"/>
            <ac:picMk id="4" creationId="{0B5BD718-7FA5-4A8C-BE36-D326211875CC}"/>
          </ac:picMkLst>
        </pc:picChg>
        <pc:picChg chg="mod">
          <ac:chgData name="Yomna Abdelsattar" userId="S::yabde005@uottawa.ca::c375aa1b-c70e-4b05-9bb0-21c73f36bf0e" providerId="AD" clId="Web-{3BB0FCCA-48D3-D173-36D2-E40BDDF7F388}" dt="2021-07-28T21:44:11.450" v="3" actId="1076"/>
          <ac:picMkLst>
            <pc:docMk/>
            <pc:sldMk cId="1022950220" sldId="258"/>
            <ac:picMk id="6" creationId="{E8C2C134-CB53-4466-8A09-C7BA6CC6DC83}"/>
          </ac:picMkLst>
        </pc:picChg>
      </pc:sldChg>
    </pc:docChg>
  </pc:docChgLst>
  <pc:docChgLst>
    <pc:chgData name="Hosna Eltarras" userId="S::helta037@uottawa.ca::f1e6bad7-b442-41cf-b41b-cc35b9aab828" providerId="AD" clId="Web-{ADA0AFDC-3857-4EB1-2454-8357F7E7C0EE}"/>
    <pc:docChg chg="modSld sldOrd">
      <pc:chgData name="Hosna Eltarras" userId="S::helta037@uottawa.ca::f1e6bad7-b442-41cf-b41b-cc35b9aab828" providerId="AD" clId="Web-{ADA0AFDC-3857-4EB1-2454-8357F7E7C0EE}" dt="2021-07-23T18:51:32.805" v="186" actId="1076"/>
      <pc:docMkLst>
        <pc:docMk/>
      </pc:docMkLst>
      <pc:sldChg chg="addSp modSp ord">
        <pc:chgData name="Hosna Eltarras" userId="S::helta037@uottawa.ca::f1e6bad7-b442-41cf-b41b-cc35b9aab828" providerId="AD" clId="Web-{ADA0AFDC-3857-4EB1-2454-8357F7E7C0EE}" dt="2021-07-23T18:51:32.805" v="186" actId="1076"/>
        <pc:sldMkLst>
          <pc:docMk/>
          <pc:sldMk cId="644478105" sldId="274"/>
        </pc:sldMkLst>
        <pc:spChg chg="add mod">
          <ac:chgData name="Hosna Eltarras" userId="S::helta037@uottawa.ca::f1e6bad7-b442-41cf-b41b-cc35b9aab828" providerId="AD" clId="Web-{ADA0AFDC-3857-4EB1-2454-8357F7E7C0EE}" dt="2021-07-23T18:50:57.352" v="177" actId="20577"/>
          <ac:spMkLst>
            <pc:docMk/>
            <pc:sldMk cId="644478105" sldId="274"/>
            <ac:spMk id="3" creationId="{1BD8DC91-6BC3-4845-8F91-25239A24C350}"/>
          </ac:spMkLst>
        </pc:spChg>
        <pc:spChg chg="add mod">
          <ac:chgData name="Hosna Eltarras" userId="S::helta037@uottawa.ca::f1e6bad7-b442-41cf-b41b-cc35b9aab828" providerId="AD" clId="Web-{ADA0AFDC-3857-4EB1-2454-8357F7E7C0EE}" dt="2021-07-23T18:51:32.805" v="186" actId="1076"/>
          <ac:spMkLst>
            <pc:docMk/>
            <pc:sldMk cId="644478105" sldId="274"/>
            <ac:spMk id="5" creationId="{B4F010ED-53F2-441C-83EF-9633CB91B6C5}"/>
          </ac:spMkLst>
        </pc:spChg>
        <pc:picChg chg="mod">
          <ac:chgData name="Hosna Eltarras" userId="S::helta037@uottawa.ca::f1e6bad7-b442-41cf-b41b-cc35b9aab828" providerId="AD" clId="Web-{ADA0AFDC-3857-4EB1-2454-8357F7E7C0EE}" dt="2021-07-23T18:44:35.225" v="2" actId="1076"/>
          <ac:picMkLst>
            <pc:docMk/>
            <pc:sldMk cId="644478105" sldId="274"/>
            <ac:picMk id="4" creationId="{01436F46-01D8-480D-A8BA-EED590D8667D}"/>
          </ac:picMkLst>
        </pc:picChg>
      </pc:sldChg>
    </pc:docChg>
  </pc:docChgLst>
  <pc:docChgLst>
    <pc:chgData name="Aisha Hagar" userId="S::ahaga077@uottawa.ca::2763b072-61aa-44db-b13b-9bb4979ce23d" providerId="AD" clId="Web-{1F366100-EE8E-445C-FAC4-409798443EF7}"/>
    <pc:docChg chg="modSld">
      <pc:chgData name="Aisha Hagar" userId="S::ahaga077@uottawa.ca::2763b072-61aa-44db-b13b-9bb4979ce23d" providerId="AD" clId="Web-{1F366100-EE8E-445C-FAC4-409798443EF7}" dt="2021-07-23T21:58:52.364" v="300" actId="20577"/>
      <pc:docMkLst>
        <pc:docMk/>
      </pc:docMkLst>
      <pc:sldChg chg="modSp">
        <pc:chgData name="Aisha Hagar" userId="S::ahaga077@uottawa.ca::2763b072-61aa-44db-b13b-9bb4979ce23d" providerId="AD" clId="Web-{1F366100-EE8E-445C-FAC4-409798443EF7}" dt="2021-07-23T21:58:52.364" v="300" actId="20577"/>
        <pc:sldMkLst>
          <pc:docMk/>
          <pc:sldMk cId="1422989938" sldId="259"/>
        </pc:sldMkLst>
        <pc:spChg chg="mod">
          <ac:chgData name="Aisha Hagar" userId="S::ahaga077@uottawa.ca::2763b072-61aa-44db-b13b-9bb4979ce23d" providerId="AD" clId="Web-{1F366100-EE8E-445C-FAC4-409798443EF7}" dt="2021-07-23T21:58:52.364" v="300" actId="20577"/>
          <ac:spMkLst>
            <pc:docMk/>
            <pc:sldMk cId="1422989938" sldId="259"/>
            <ac:spMk id="3" creationId="{28082C88-2A8C-4B23-A52A-426FE7454FD4}"/>
          </ac:spMkLst>
        </pc:spChg>
      </pc:sldChg>
      <pc:sldChg chg="modSp">
        <pc:chgData name="Aisha Hagar" userId="S::ahaga077@uottawa.ca::2763b072-61aa-44db-b13b-9bb4979ce23d" providerId="AD" clId="Web-{1F366100-EE8E-445C-FAC4-409798443EF7}" dt="2021-07-23T21:34:36.957" v="13" actId="20577"/>
        <pc:sldMkLst>
          <pc:docMk/>
          <pc:sldMk cId="1925714038" sldId="260"/>
        </pc:sldMkLst>
        <pc:spChg chg="mod">
          <ac:chgData name="Aisha Hagar" userId="S::ahaga077@uottawa.ca::2763b072-61aa-44db-b13b-9bb4979ce23d" providerId="AD" clId="Web-{1F366100-EE8E-445C-FAC4-409798443EF7}" dt="2021-07-23T21:34:36.957" v="13" actId="20577"/>
          <ac:spMkLst>
            <pc:docMk/>
            <pc:sldMk cId="1925714038" sldId="260"/>
            <ac:spMk id="3" creationId="{678709E8-C5AA-481D-A932-7E133DF03094}"/>
          </ac:spMkLst>
        </pc:spChg>
      </pc:sldChg>
      <pc:sldChg chg="addSp modSp">
        <pc:chgData name="Aisha Hagar" userId="S::ahaga077@uottawa.ca::2763b072-61aa-44db-b13b-9bb4979ce23d" providerId="AD" clId="Web-{1F366100-EE8E-445C-FAC4-409798443EF7}" dt="2021-07-23T21:36:07.989" v="38" actId="20577"/>
        <pc:sldMkLst>
          <pc:docMk/>
          <pc:sldMk cId="3618379751" sldId="261"/>
        </pc:sldMkLst>
        <pc:spChg chg="add mod">
          <ac:chgData name="Aisha Hagar" userId="S::ahaga077@uottawa.ca::2763b072-61aa-44db-b13b-9bb4979ce23d" providerId="AD" clId="Web-{1F366100-EE8E-445C-FAC4-409798443EF7}" dt="2021-07-23T21:36:07.989" v="38" actId="20577"/>
          <ac:spMkLst>
            <pc:docMk/>
            <pc:sldMk cId="3618379751" sldId="261"/>
            <ac:spMk id="2" creationId="{F344F7E2-6629-4166-A108-DE640A348D3E}"/>
          </ac:spMkLst>
        </pc:spChg>
      </pc:sldChg>
      <pc:sldChg chg="addSp modSp">
        <pc:chgData name="Aisha Hagar" userId="S::ahaga077@uottawa.ca::2763b072-61aa-44db-b13b-9bb4979ce23d" providerId="AD" clId="Web-{1F366100-EE8E-445C-FAC4-409798443EF7}" dt="2021-07-23T21:36:53.552" v="53" actId="1076"/>
        <pc:sldMkLst>
          <pc:docMk/>
          <pc:sldMk cId="2356855866" sldId="262"/>
        </pc:sldMkLst>
        <pc:spChg chg="add mod">
          <ac:chgData name="Aisha Hagar" userId="S::ahaga077@uottawa.ca::2763b072-61aa-44db-b13b-9bb4979ce23d" providerId="AD" clId="Web-{1F366100-EE8E-445C-FAC4-409798443EF7}" dt="2021-07-23T21:36:53.552" v="53" actId="1076"/>
          <ac:spMkLst>
            <pc:docMk/>
            <pc:sldMk cId="2356855866" sldId="262"/>
            <ac:spMk id="2" creationId="{AE363BD0-5F6B-440E-91AD-29C55199BCAB}"/>
          </ac:spMkLst>
        </pc:spChg>
      </pc:sldChg>
      <pc:sldChg chg="addSp modSp">
        <pc:chgData name="Aisha Hagar" userId="S::ahaga077@uottawa.ca::2763b072-61aa-44db-b13b-9bb4979ce23d" providerId="AD" clId="Web-{1F366100-EE8E-445C-FAC4-409798443EF7}" dt="2021-07-23T21:44:28.640" v="161" actId="14100"/>
        <pc:sldMkLst>
          <pc:docMk/>
          <pc:sldMk cId="2179619721" sldId="263"/>
        </pc:sldMkLst>
        <pc:spChg chg="add mod">
          <ac:chgData name="Aisha Hagar" userId="S::ahaga077@uottawa.ca::2763b072-61aa-44db-b13b-9bb4979ce23d" providerId="AD" clId="Web-{1F366100-EE8E-445C-FAC4-409798443EF7}" dt="2021-07-23T21:44:28.640" v="161" actId="14100"/>
          <ac:spMkLst>
            <pc:docMk/>
            <pc:sldMk cId="2179619721" sldId="263"/>
            <ac:spMk id="2" creationId="{089BA934-B448-4D46-9816-E23C4C60A3F7}"/>
          </ac:spMkLst>
        </pc:spChg>
        <pc:spChg chg="mod">
          <ac:chgData name="Aisha Hagar" userId="S::ahaga077@uottawa.ca::2763b072-61aa-44db-b13b-9bb4979ce23d" providerId="AD" clId="Web-{1F366100-EE8E-445C-FAC4-409798443EF7}" dt="2021-07-23T21:42:37.898" v="118" actId="1076"/>
          <ac:spMkLst>
            <pc:docMk/>
            <pc:sldMk cId="2179619721" sldId="263"/>
            <ac:spMk id="6" creationId="{2746F927-207B-4BA9-8AB3-A0CC0F79A7B4}"/>
          </ac:spMkLst>
        </pc:spChg>
        <pc:picChg chg="mod">
          <ac:chgData name="Aisha Hagar" userId="S::ahaga077@uottawa.ca::2763b072-61aa-44db-b13b-9bb4979ce23d" providerId="AD" clId="Web-{1F366100-EE8E-445C-FAC4-409798443EF7}" dt="2021-07-23T21:42:37.898" v="117" actId="1076"/>
          <ac:picMkLst>
            <pc:docMk/>
            <pc:sldMk cId="2179619721" sldId="263"/>
            <ac:picMk id="4" creationId="{D2C0964E-5726-4D50-9E12-B787A77027BE}"/>
          </ac:picMkLst>
        </pc:picChg>
      </pc:sldChg>
      <pc:sldChg chg="addSp modSp">
        <pc:chgData name="Aisha Hagar" userId="S::ahaga077@uottawa.ca::2763b072-61aa-44db-b13b-9bb4979ce23d" providerId="AD" clId="Web-{1F366100-EE8E-445C-FAC4-409798443EF7}" dt="2021-07-23T21:39:02.474" v="116" actId="14100"/>
        <pc:sldMkLst>
          <pc:docMk/>
          <pc:sldMk cId="3291914175" sldId="264"/>
        </pc:sldMkLst>
        <pc:spChg chg="add mod">
          <ac:chgData name="Aisha Hagar" userId="S::ahaga077@uottawa.ca::2763b072-61aa-44db-b13b-9bb4979ce23d" providerId="AD" clId="Web-{1F366100-EE8E-445C-FAC4-409798443EF7}" dt="2021-07-23T21:39:02.474" v="116" actId="14100"/>
          <ac:spMkLst>
            <pc:docMk/>
            <pc:sldMk cId="3291914175" sldId="264"/>
            <ac:spMk id="2" creationId="{895D6A63-FBC3-4D33-B903-B774B6483E14}"/>
          </ac:spMkLst>
        </pc:spChg>
      </pc:sldChg>
    </pc:docChg>
  </pc:docChgLst>
  <pc:docChgLst>
    <pc:chgData name="Hosna Eltarras" userId="S::helta037@uottawa.ca::f1e6bad7-b442-41cf-b41b-cc35b9aab828" providerId="AD" clId="Web-{690963D0-6631-6CA0-6F9A-418092F1F1B0}"/>
    <pc:docChg chg="addSld modSld">
      <pc:chgData name="Hosna Eltarras" userId="S::helta037@uottawa.ca::f1e6bad7-b442-41cf-b41b-cc35b9aab828" providerId="AD" clId="Web-{690963D0-6631-6CA0-6F9A-418092F1F1B0}" dt="2021-07-23T20:55:24.314" v="101" actId="1076"/>
      <pc:docMkLst>
        <pc:docMk/>
      </pc:docMkLst>
      <pc:sldChg chg="modSp">
        <pc:chgData name="Hosna Eltarras" userId="S::helta037@uottawa.ca::f1e6bad7-b442-41cf-b41b-cc35b9aab828" providerId="AD" clId="Web-{690963D0-6631-6CA0-6F9A-418092F1F1B0}" dt="2021-07-23T19:40:45.086" v="3" actId="20577"/>
        <pc:sldMkLst>
          <pc:docMk/>
          <pc:sldMk cId="1925714038" sldId="260"/>
        </pc:sldMkLst>
        <pc:spChg chg="mod">
          <ac:chgData name="Hosna Eltarras" userId="S::helta037@uottawa.ca::f1e6bad7-b442-41cf-b41b-cc35b9aab828" providerId="AD" clId="Web-{690963D0-6631-6CA0-6F9A-418092F1F1B0}" dt="2021-07-23T19:40:45.086" v="3" actId="20577"/>
          <ac:spMkLst>
            <pc:docMk/>
            <pc:sldMk cId="1925714038" sldId="260"/>
            <ac:spMk id="3" creationId="{678709E8-C5AA-481D-A932-7E133DF03094}"/>
          </ac:spMkLst>
        </pc:spChg>
      </pc:sldChg>
      <pc:sldChg chg="addSp delSp modSp">
        <pc:chgData name="Hosna Eltarras" userId="S::helta037@uottawa.ca::f1e6bad7-b442-41cf-b41b-cc35b9aab828" providerId="AD" clId="Web-{690963D0-6631-6CA0-6F9A-418092F1F1B0}" dt="2021-07-23T20:28:30.018" v="6"/>
        <pc:sldMkLst>
          <pc:docMk/>
          <pc:sldMk cId="486424844" sldId="266"/>
        </pc:sldMkLst>
        <pc:picChg chg="add del mod">
          <ac:chgData name="Hosna Eltarras" userId="S::helta037@uottawa.ca::f1e6bad7-b442-41cf-b41b-cc35b9aab828" providerId="AD" clId="Web-{690963D0-6631-6CA0-6F9A-418092F1F1B0}" dt="2021-07-23T20:28:30.018" v="6"/>
          <ac:picMkLst>
            <pc:docMk/>
            <pc:sldMk cId="486424844" sldId="266"/>
            <ac:picMk id="5" creationId="{BB0ADB74-156B-46DA-936B-3E7594408CD8}"/>
          </ac:picMkLst>
        </pc:picChg>
      </pc:sldChg>
      <pc:sldChg chg="modSp">
        <pc:chgData name="Hosna Eltarras" userId="S::helta037@uottawa.ca::f1e6bad7-b442-41cf-b41b-cc35b9aab828" providerId="AD" clId="Web-{690963D0-6631-6CA0-6F9A-418092F1F1B0}" dt="2021-07-23T20:01:49.015" v="4" actId="1076"/>
        <pc:sldMkLst>
          <pc:docMk/>
          <pc:sldMk cId="644478105" sldId="274"/>
        </pc:sldMkLst>
        <pc:picChg chg="mod">
          <ac:chgData name="Hosna Eltarras" userId="S::helta037@uottawa.ca::f1e6bad7-b442-41cf-b41b-cc35b9aab828" providerId="AD" clId="Web-{690963D0-6631-6CA0-6F9A-418092F1F1B0}" dt="2021-07-23T20:01:49.015" v="4" actId="1076"/>
          <ac:picMkLst>
            <pc:docMk/>
            <pc:sldMk cId="644478105" sldId="274"/>
            <ac:picMk id="4" creationId="{01436F46-01D8-480D-A8BA-EED590D8667D}"/>
          </ac:picMkLst>
        </pc:picChg>
      </pc:sldChg>
      <pc:sldChg chg="addSp delSp modSp new">
        <pc:chgData name="Hosna Eltarras" userId="S::helta037@uottawa.ca::f1e6bad7-b442-41cf-b41b-cc35b9aab828" providerId="AD" clId="Web-{690963D0-6631-6CA0-6F9A-418092F1F1B0}" dt="2021-07-23T20:55:24.314" v="101" actId="1076"/>
        <pc:sldMkLst>
          <pc:docMk/>
          <pc:sldMk cId="3637626106" sldId="278"/>
        </pc:sldMkLst>
        <pc:spChg chg="mod">
          <ac:chgData name="Hosna Eltarras" userId="S::helta037@uottawa.ca::f1e6bad7-b442-41cf-b41b-cc35b9aab828" providerId="AD" clId="Web-{690963D0-6631-6CA0-6F9A-418092F1F1B0}" dt="2021-07-23T20:54:20.267" v="86" actId="1076"/>
          <ac:spMkLst>
            <pc:docMk/>
            <pc:sldMk cId="3637626106" sldId="278"/>
            <ac:spMk id="2" creationId="{9B28929B-71E8-4E0E-8306-156F302DD049}"/>
          </ac:spMkLst>
        </pc:spChg>
        <pc:spChg chg="add del mod">
          <ac:chgData name="Hosna Eltarras" userId="S::helta037@uottawa.ca::f1e6bad7-b442-41cf-b41b-cc35b9aab828" providerId="AD" clId="Web-{690963D0-6631-6CA0-6F9A-418092F1F1B0}" dt="2021-07-23T20:54:22.704" v="88"/>
          <ac:spMkLst>
            <pc:docMk/>
            <pc:sldMk cId="3637626106" sldId="278"/>
            <ac:spMk id="3" creationId="{E0DBEF05-7670-4AD4-AA23-04DA90BD8B84}"/>
          </ac:spMkLst>
        </pc:spChg>
        <pc:graphicFrameChg chg="add del mod modGraphic">
          <ac:chgData name="Hosna Eltarras" userId="S::helta037@uottawa.ca::f1e6bad7-b442-41cf-b41b-cc35b9aab828" providerId="AD" clId="Web-{690963D0-6631-6CA0-6F9A-418092F1F1B0}" dt="2021-07-23T20:42:58.970" v="74"/>
          <ac:graphicFrameMkLst>
            <pc:docMk/>
            <pc:sldMk cId="3637626106" sldId="278"/>
            <ac:graphicFrameMk id="4" creationId="{5EB69FD1-44C6-4ED2-AD61-4C7974A761DF}"/>
          </ac:graphicFrameMkLst>
        </pc:graphicFrameChg>
        <pc:graphicFrameChg chg="add del mod modGraphic">
          <ac:chgData name="Hosna Eltarras" userId="S::helta037@uottawa.ca::f1e6bad7-b442-41cf-b41b-cc35b9aab828" providerId="AD" clId="Web-{690963D0-6631-6CA0-6F9A-418092F1F1B0}" dt="2021-07-23T20:54:22.704" v="88"/>
          <ac:graphicFrameMkLst>
            <pc:docMk/>
            <pc:sldMk cId="3637626106" sldId="278"/>
            <ac:graphicFrameMk id="21" creationId="{ACE58B81-2878-4EE0-84A8-6770FD4E4992}"/>
          </ac:graphicFrameMkLst>
        </pc:graphicFrameChg>
        <pc:picChg chg="add mod">
          <ac:chgData name="Hosna Eltarras" userId="S::helta037@uottawa.ca::f1e6bad7-b442-41cf-b41b-cc35b9aab828" providerId="AD" clId="Web-{690963D0-6631-6CA0-6F9A-418092F1F1B0}" dt="2021-07-23T20:54:29.470" v="89" actId="1076"/>
          <ac:picMkLst>
            <pc:docMk/>
            <pc:sldMk cId="3637626106" sldId="278"/>
            <ac:picMk id="19" creationId="{6E49DE56-4C7C-4D89-B47E-9209B5DFAE7E}"/>
          </ac:picMkLst>
        </pc:picChg>
        <pc:picChg chg="add mod">
          <ac:chgData name="Hosna Eltarras" userId="S::helta037@uottawa.ca::f1e6bad7-b442-41cf-b41b-cc35b9aab828" providerId="AD" clId="Web-{690963D0-6631-6CA0-6F9A-418092F1F1B0}" dt="2021-07-23T20:54:44.720" v="91" actId="1076"/>
          <ac:picMkLst>
            <pc:docMk/>
            <pc:sldMk cId="3637626106" sldId="278"/>
            <ac:picMk id="102" creationId="{37ABE471-9738-4F44-99C6-196C8BAF93A8}"/>
          </ac:picMkLst>
        </pc:picChg>
        <pc:picChg chg="add del mod">
          <ac:chgData name="Hosna Eltarras" userId="S::helta037@uottawa.ca::f1e6bad7-b442-41cf-b41b-cc35b9aab828" providerId="AD" clId="Web-{690963D0-6631-6CA0-6F9A-418092F1F1B0}" dt="2021-07-23T20:54:57.048" v="93"/>
          <ac:picMkLst>
            <pc:docMk/>
            <pc:sldMk cId="3637626106" sldId="278"/>
            <ac:picMk id="103" creationId="{4C88B961-CA1F-4F78-B145-3AAE76EC64D9}"/>
          </ac:picMkLst>
        </pc:picChg>
        <pc:picChg chg="add mod">
          <ac:chgData name="Hosna Eltarras" userId="S::helta037@uottawa.ca::f1e6bad7-b442-41cf-b41b-cc35b9aab828" providerId="AD" clId="Web-{690963D0-6631-6CA0-6F9A-418092F1F1B0}" dt="2021-07-23T20:55:24.298" v="100" actId="1076"/>
          <ac:picMkLst>
            <pc:docMk/>
            <pc:sldMk cId="3637626106" sldId="278"/>
            <ac:picMk id="104" creationId="{AF7458E1-DE8C-4C56-A4D2-892C3D1A96D1}"/>
          </ac:picMkLst>
        </pc:picChg>
        <pc:picChg chg="add mod">
          <ac:chgData name="Hosna Eltarras" userId="S::helta037@uottawa.ca::f1e6bad7-b442-41cf-b41b-cc35b9aab828" providerId="AD" clId="Web-{690963D0-6631-6CA0-6F9A-418092F1F1B0}" dt="2021-07-23T20:55:24.314" v="101" actId="1076"/>
          <ac:picMkLst>
            <pc:docMk/>
            <pc:sldMk cId="3637626106" sldId="278"/>
            <ac:picMk id="105" creationId="{70C2D205-00E3-417D-99D7-09DBCDA1D84B}"/>
          </ac:picMkLst>
        </pc:picChg>
      </pc:sldChg>
    </pc:docChg>
  </pc:docChgLst>
  <pc:docChgLst>
    <pc:chgData name="Yomna Abdelsattar" userId="S::yabde005@uottawa.ca::c375aa1b-c70e-4b05-9bb0-21c73f36bf0e" providerId="AD" clId="Web-{C838F6D5-CFB1-78E4-5CAA-0BAED245BF6D}"/>
    <pc:docChg chg="modSld">
      <pc:chgData name="Yomna Abdelsattar" userId="S::yabde005@uottawa.ca::c375aa1b-c70e-4b05-9bb0-21c73f36bf0e" providerId="AD" clId="Web-{C838F6D5-CFB1-78E4-5CAA-0BAED245BF6D}" dt="2021-07-23T23:58:41.314" v="259" actId="1076"/>
      <pc:docMkLst>
        <pc:docMk/>
      </pc:docMkLst>
      <pc:sldChg chg="addSp delSp modSp addAnim">
        <pc:chgData name="Yomna Abdelsattar" userId="S::yabde005@uottawa.ca::c375aa1b-c70e-4b05-9bb0-21c73f36bf0e" providerId="AD" clId="Web-{C838F6D5-CFB1-78E4-5CAA-0BAED245BF6D}" dt="2021-07-23T22:23:40.013" v="239" actId="20577"/>
        <pc:sldMkLst>
          <pc:docMk/>
          <pc:sldMk cId="810248143" sldId="257"/>
        </pc:sldMkLst>
        <pc:spChg chg="mod">
          <ac:chgData name="Yomna Abdelsattar" userId="S::yabde005@uottawa.ca::c375aa1b-c70e-4b05-9bb0-21c73f36bf0e" providerId="AD" clId="Web-{C838F6D5-CFB1-78E4-5CAA-0BAED245BF6D}" dt="2021-07-23T19:36:25.288" v="123" actId="1076"/>
          <ac:spMkLst>
            <pc:docMk/>
            <pc:sldMk cId="810248143" sldId="257"/>
            <ac:spMk id="2" creationId="{0A4B324B-1FCC-44A0-BCE3-B1929C36BAF8}"/>
          </ac:spMkLst>
        </pc:spChg>
        <pc:spChg chg="add mod">
          <ac:chgData name="Yomna Abdelsattar" userId="S::yabde005@uottawa.ca::c375aa1b-c70e-4b05-9bb0-21c73f36bf0e" providerId="AD" clId="Web-{C838F6D5-CFB1-78E4-5CAA-0BAED245BF6D}" dt="2021-07-23T22:23:40.013" v="239" actId="20577"/>
          <ac:spMkLst>
            <pc:docMk/>
            <pc:sldMk cId="810248143" sldId="257"/>
            <ac:spMk id="3" creationId="{22417F7B-F3C8-4C3D-BE87-A9A639F9D525}"/>
          </ac:spMkLst>
        </pc:spChg>
        <pc:picChg chg="del mod">
          <ac:chgData name="Yomna Abdelsattar" userId="S::yabde005@uottawa.ca::c375aa1b-c70e-4b05-9bb0-21c73f36bf0e" providerId="AD" clId="Web-{C838F6D5-CFB1-78E4-5CAA-0BAED245BF6D}" dt="2021-07-23T19:36:39.101" v="127"/>
          <ac:picMkLst>
            <pc:docMk/>
            <pc:sldMk cId="810248143" sldId="257"/>
            <ac:picMk id="4" creationId="{B5431992-EB35-434F-AB87-7C42CA4ACFE5}"/>
          </ac:picMkLst>
        </pc:picChg>
        <pc:picChg chg="del mod">
          <ac:chgData name="Yomna Abdelsattar" userId="S::yabde005@uottawa.ca::c375aa1b-c70e-4b05-9bb0-21c73f36bf0e" providerId="AD" clId="Web-{C838F6D5-CFB1-78E4-5CAA-0BAED245BF6D}" dt="2021-07-23T19:36:36.148" v="126"/>
          <ac:picMkLst>
            <pc:docMk/>
            <pc:sldMk cId="810248143" sldId="257"/>
            <ac:picMk id="5" creationId="{2BE941DE-63DD-4BD6-BC6C-0D122A2E00B1}"/>
          </ac:picMkLst>
        </pc:picChg>
        <pc:picChg chg="mod">
          <ac:chgData name="Yomna Abdelsattar" userId="S::yabde005@uottawa.ca::c375aa1b-c70e-4b05-9bb0-21c73f36bf0e" providerId="AD" clId="Web-{C838F6D5-CFB1-78E4-5CAA-0BAED245BF6D}" dt="2021-07-23T19:43:07.543" v="212" actId="1076"/>
          <ac:picMkLst>
            <pc:docMk/>
            <pc:sldMk cId="810248143" sldId="257"/>
            <ac:picMk id="6" creationId="{95A82B6D-4180-4416-8467-684778866E7E}"/>
          </ac:picMkLst>
        </pc:picChg>
        <pc:picChg chg="del mod">
          <ac:chgData name="Yomna Abdelsattar" userId="S::yabde005@uottawa.ca::c375aa1b-c70e-4b05-9bb0-21c73f36bf0e" providerId="AD" clId="Web-{C838F6D5-CFB1-78E4-5CAA-0BAED245BF6D}" dt="2021-07-23T19:35:34.975" v="109"/>
          <ac:picMkLst>
            <pc:docMk/>
            <pc:sldMk cId="810248143" sldId="257"/>
            <ac:picMk id="7" creationId="{90925AE9-050A-4E20-8615-CC8C872C59C9}"/>
          </ac:picMkLst>
        </pc:picChg>
      </pc:sldChg>
      <pc:sldChg chg="modSp addAnim modAnim">
        <pc:chgData name="Yomna Abdelsattar" userId="S::yabde005@uottawa.ca::c375aa1b-c70e-4b05-9bb0-21c73f36bf0e" providerId="AD" clId="Web-{C838F6D5-CFB1-78E4-5CAA-0BAED245BF6D}" dt="2021-07-23T23:58:41.314" v="259" actId="1076"/>
        <pc:sldMkLst>
          <pc:docMk/>
          <pc:sldMk cId="1022950220" sldId="258"/>
        </pc:sldMkLst>
        <pc:spChg chg="mod">
          <ac:chgData name="Yomna Abdelsattar" userId="S::yabde005@uottawa.ca::c375aa1b-c70e-4b05-9bb0-21c73f36bf0e" providerId="AD" clId="Web-{C838F6D5-CFB1-78E4-5CAA-0BAED245BF6D}" dt="2021-07-23T19:33:46.146" v="89" actId="1076"/>
          <ac:spMkLst>
            <pc:docMk/>
            <pc:sldMk cId="1022950220" sldId="258"/>
            <ac:spMk id="2" creationId="{C4072165-2288-41AA-AA8C-A62E6D556FC4}"/>
          </ac:spMkLst>
        </pc:spChg>
        <pc:spChg chg="mod">
          <ac:chgData name="Yomna Abdelsattar" userId="S::yabde005@uottawa.ca::c375aa1b-c70e-4b05-9bb0-21c73f36bf0e" providerId="AD" clId="Web-{C838F6D5-CFB1-78E4-5CAA-0BAED245BF6D}" dt="2021-07-23T19:44:31.981" v="214" actId="20577"/>
          <ac:spMkLst>
            <pc:docMk/>
            <pc:sldMk cId="1022950220" sldId="258"/>
            <ac:spMk id="3" creationId="{15176F35-9C5F-4938-A727-12584A434DF2}"/>
          </ac:spMkLst>
        </pc:spChg>
        <pc:spChg chg="mod">
          <ac:chgData name="Yomna Abdelsattar" userId="S::yabde005@uottawa.ca::c375aa1b-c70e-4b05-9bb0-21c73f36bf0e" providerId="AD" clId="Web-{C838F6D5-CFB1-78E4-5CAA-0BAED245BF6D}" dt="2021-07-23T23:58:30.141" v="258" actId="1076"/>
          <ac:spMkLst>
            <pc:docMk/>
            <pc:sldMk cId="1022950220" sldId="258"/>
            <ac:spMk id="5" creationId="{F0B10DDB-1808-4FCD-ABEC-EF798B1293EC}"/>
          </ac:spMkLst>
        </pc:spChg>
        <pc:spChg chg="mod">
          <ac:chgData name="Yomna Abdelsattar" userId="S::yabde005@uottawa.ca::c375aa1b-c70e-4b05-9bb0-21c73f36bf0e" providerId="AD" clId="Web-{C838F6D5-CFB1-78E4-5CAA-0BAED245BF6D}" dt="2021-07-23T23:58:41.314" v="259" actId="1076"/>
          <ac:spMkLst>
            <pc:docMk/>
            <pc:sldMk cId="1022950220" sldId="258"/>
            <ac:spMk id="7" creationId="{ECD74467-7E35-4F8B-B76A-62D18E73E190}"/>
          </ac:spMkLst>
        </pc:spChg>
        <pc:picChg chg="mod">
          <ac:chgData name="Yomna Abdelsattar" userId="S::yabde005@uottawa.ca::c375aa1b-c70e-4b05-9bb0-21c73f36bf0e" providerId="AD" clId="Web-{C838F6D5-CFB1-78E4-5CAA-0BAED245BF6D}" dt="2021-07-23T19:34:49.646" v="98" actId="14100"/>
          <ac:picMkLst>
            <pc:docMk/>
            <pc:sldMk cId="1022950220" sldId="258"/>
            <ac:picMk id="4" creationId="{0B5BD718-7FA5-4A8C-BE36-D326211875CC}"/>
          </ac:picMkLst>
        </pc:picChg>
        <pc:picChg chg="mod">
          <ac:chgData name="Yomna Abdelsattar" userId="S::yabde005@uottawa.ca::c375aa1b-c70e-4b05-9bb0-21c73f36bf0e" providerId="AD" clId="Web-{C838F6D5-CFB1-78E4-5CAA-0BAED245BF6D}" dt="2021-07-23T19:34:52.271" v="99" actId="1076"/>
          <ac:picMkLst>
            <pc:docMk/>
            <pc:sldMk cId="1022950220" sldId="258"/>
            <ac:picMk id="6" creationId="{E8C2C134-CB53-4466-8A09-C7BA6CC6DC83}"/>
          </ac:picMkLst>
        </pc:picChg>
        <pc:picChg chg="mod">
          <ac:chgData name="Yomna Abdelsattar" userId="S::yabde005@uottawa.ca::c375aa1b-c70e-4b05-9bb0-21c73f36bf0e" providerId="AD" clId="Web-{C838F6D5-CFB1-78E4-5CAA-0BAED245BF6D}" dt="2021-07-23T19:33:36.771" v="85" actId="1076"/>
          <ac:picMkLst>
            <pc:docMk/>
            <pc:sldMk cId="1022950220" sldId="258"/>
            <ac:picMk id="8" creationId="{A9436A8E-CAE9-4049-BEA0-72F90E8F3C8E}"/>
          </ac:picMkLst>
        </pc:picChg>
      </pc:sldChg>
      <pc:sldChg chg="modSp">
        <pc:chgData name="Yomna Abdelsattar" userId="S::yabde005@uottawa.ca::c375aa1b-c70e-4b05-9bb0-21c73f36bf0e" providerId="AD" clId="Web-{C838F6D5-CFB1-78E4-5CAA-0BAED245BF6D}" dt="2021-07-23T22:59:56.640" v="249" actId="20577"/>
        <pc:sldMkLst>
          <pc:docMk/>
          <pc:sldMk cId="4275399458" sldId="265"/>
        </pc:sldMkLst>
        <pc:spChg chg="mod">
          <ac:chgData name="Yomna Abdelsattar" userId="S::yabde005@uottawa.ca::c375aa1b-c70e-4b05-9bb0-21c73f36bf0e" providerId="AD" clId="Web-{C838F6D5-CFB1-78E4-5CAA-0BAED245BF6D}" dt="2021-07-23T22:59:56.640" v="249" actId="20577"/>
          <ac:spMkLst>
            <pc:docMk/>
            <pc:sldMk cId="4275399458" sldId="265"/>
            <ac:spMk id="3" creationId="{9E6E69B5-2384-4CA6-A853-370E316DA7E3}"/>
          </ac:spMkLst>
        </pc:spChg>
      </pc:sldChg>
      <pc:sldChg chg="addSp modSp addAnim delAnim modAnim">
        <pc:chgData name="Yomna Abdelsattar" userId="S::yabde005@uottawa.ca::c375aa1b-c70e-4b05-9bb0-21c73f36bf0e" providerId="AD" clId="Web-{C838F6D5-CFB1-78E4-5CAA-0BAED245BF6D}" dt="2021-07-23T19:44:45.325" v="218" actId="20577"/>
        <pc:sldMkLst>
          <pc:docMk/>
          <pc:sldMk cId="341298950" sldId="273"/>
        </pc:sldMkLst>
        <pc:spChg chg="mod">
          <ac:chgData name="Yomna Abdelsattar" userId="S::yabde005@uottawa.ca::c375aa1b-c70e-4b05-9bb0-21c73f36bf0e" providerId="AD" clId="Web-{C838F6D5-CFB1-78E4-5CAA-0BAED245BF6D}" dt="2021-07-23T19:44:42.685" v="217" actId="20577"/>
          <ac:spMkLst>
            <pc:docMk/>
            <pc:sldMk cId="341298950" sldId="273"/>
            <ac:spMk id="3" creationId="{15176F35-9C5F-4938-A727-12584A434DF2}"/>
          </ac:spMkLst>
        </pc:spChg>
        <pc:spChg chg="mod">
          <ac:chgData name="Yomna Abdelsattar" userId="S::yabde005@uottawa.ca::c375aa1b-c70e-4b05-9bb0-21c73f36bf0e" providerId="AD" clId="Web-{C838F6D5-CFB1-78E4-5CAA-0BAED245BF6D}" dt="2021-07-23T19:44:45.325" v="218" actId="20577"/>
          <ac:spMkLst>
            <pc:docMk/>
            <pc:sldMk cId="341298950" sldId="273"/>
            <ac:spMk id="5" creationId="{33E0B150-1139-4288-A6BB-61C9C85AE362}"/>
          </ac:spMkLst>
        </pc:spChg>
        <pc:picChg chg="add mod">
          <ac:chgData name="Yomna Abdelsattar" userId="S::yabde005@uottawa.ca::c375aa1b-c70e-4b05-9bb0-21c73f36bf0e" providerId="AD" clId="Web-{C838F6D5-CFB1-78E4-5CAA-0BAED245BF6D}" dt="2021-07-23T19:26:59.156" v="12" actId="1076"/>
          <ac:picMkLst>
            <pc:docMk/>
            <pc:sldMk cId="341298950" sldId="273"/>
            <ac:picMk id="4" creationId="{E6511891-3BEC-46AF-8637-7A119401A16D}"/>
          </ac:picMkLst>
        </pc:picChg>
        <pc:picChg chg="add mod">
          <ac:chgData name="Yomna Abdelsattar" userId="S::yabde005@uottawa.ca::c375aa1b-c70e-4b05-9bb0-21c73f36bf0e" providerId="AD" clId="Web-{C838F6D5-CFB1-78E4-5CAA-0BAED245BF6D}" dt="2021-07-23T19:30:15.643" v="25" actId="1076"/>
          <ac:picMkLst>
            <pc:docMk/>
            <pc:sldMk cId="341298950" sldId="273"/>
            <ac:picMk id="6" creationId="{8E64F526-DC00-4D7D-ABF2-29C0624D5FCD}"/>
          </ac:picMkLst>
        </pc:picChg>
      </pc:sldChg>
    </pc:docChg>
  </pc:docChgLst>
  <pc:docChgLst>
    <pc:chgData name="Yomna Abdelsattar" userId="S::yabde005@uottawa.ca::c375aa1b-c70e-4b05-9bb0-21c73f36bf0e" providerId="AD" clId="Web-{EE927B47-6A6C-5587-8906-3F3084DC8779}"/>
    <pc:docChg chg="addSld modSld addMainMaster delMainMaster">
      <pc:chgData name="Yomna Abdelsattar" userId="S::yabde005@uottawa.ca::c375aa1b-c70e-4b05-9bb0-21c73f36bf0e" providerId="AD" clId="Web-{EE927B47-6A6C-5587-8906-3F3084DC8779}" dt="2021-07-22T11:19:03.851" v="185" actId="20577"/>
      <pc:docMkLst>
        <pc:docMk/>
      </pc:docMkLst>
      <pc:sldChg chg="addSp modSp mod setBg modClrScheme chgLayout">
        <pc:chgData name="Yomna Abdelsattar" userId="S::yabde005@uottawa.ca::c375aa1b-c70e-4b05-9bb0-21c73f36bf0e" providerId="AD" clId="Web-{EE927B47-6A6C-5587-8906-3F3084DC8779}" dt="2021-07-22T10:06:52.134" v="112" actId="20577"/>
        <pc:sldMkLst>
          <pc:docMk/>
          <pc:sldMk cId="109857222" sldId="256"/>
        </pc:sldMkLst>
        <pc:spChg chg="mod">
          <ac:chgData name="Yomna Abdelsattar" userId="S::yabde005@uottawa.ca::c375aa1b-c70e-4b05-9bb0-21c73f36bf0e" providerId="AD" clId="Web-{EE927B47-6A6C-5587-8906-3F3084DC8779}" dt="2021-07-22T10:06:52.134" v="112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Yomna Abdelsattar" userId="S::yabde005@uottawa.ca::c375aa1b-c70e-4b05-9bb0-21c73f36bf0e" providerId="AD" clId="Web-{EE927B47-6A6C-5587-8906-3F3084DC8779}" dt="2021-07-22T10:06:16.556" v="109" actId="1076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Yomna Abdelsattar" userId="S::yabde005@uottawa.ca::c375aa1b-c70e-4b05-9bb0-21c73f36bf0e" providerId="AD" clId="Web-{EE927B47-6A6C-5587-8906-3F3084DC8779}" dt="2021-07-22T07:52:54.540" v="0"/>
          <ac:spMkLst>
            <pc:docMk/>
            <pc:sldMk cId="109857222" sldId="256"/>
            <ac:spMk id="9" creationId="{7A18C9FB-EC4C-4DAE-8F7D-C6E5AF607958}"/>
          </ac:spMkLst>
        </pc:spChg>
        <pc:spChg chg="add">
          <ac:chgData name="Yomna Abdelsattar" userId="S::yabde005@uottawa.ca::c375aa1b-c70e-4b05-9bb0-21c73f36bf0e" providerId="AD" clId="Web-{EE927B47-6A6C-5587-8906-3F3084DC8779}" dt="2021-07-22T07:52:54.540" v="0"/>
          <ac:spMkLst>
            <pc:docMk/>
            <pc:sldMk cId="109857222" sldId="256"/>
            <ac:spMk id="11" creationId="{4EB7CBBE-178B-4DB3-AD92-DED458BAE7CE}"/>
          </ac:spMkLst>
        </pc:spChg>
        <pc:picChg chg="add">
          <ac:chgData name="Yomna Abdelsattar" userId="S::yabde005@uottawa.ca::c375aa1b-c70e-4b05-9bb0-21c73f36bf0e" providerId="AD" clId="Web-{EE927B47-6A6C-5587-8906-3F3084DC8779}" dt="2021-07-22T07:52:54.540" v="0"/>
          <ac:picMkLst>
            <pc:docMk/>
            <pc:sldMk cId="109857222" sldId="256"/>
            <ac:picMk id="4" creationId="{361CE9C2-0595-4CA3-9FD7-97218545A6E7}"/>
          </ac:picMkLst>
        </pc:picChg>
      </pc:sldChg>
      <pc:sldChg chg="addSp delSp modSp new">
        <pc:chgData name="Yomna Abdelsattar" userId="S::yabde005@uottawa.ca::c375aa1b-c70e-4b05-9bb0-21c73f36bf0e" providerId="AD" clId="Web-{EE927B47-6A6C-5587-8906-3F3084DC8779}" dt="2021-07-22T11:10:35.021" v="124" actId="1076"/>
        <pc:sldMkLst>
          <pc:docMk/>
          <pc:sldMk cId="810248143" sldId="257"/>
        </pc:sldMkLst>
        <pc:spChg chg="mod">
          <ac:chgData name="Yomna Abdelsattar" userId="S::yabde005@uottawa.ca::c375aa1b-c70e-4b05-9bb0-21c73f36bf0e" providerId="AD" clId="Web-{EE927B47-6A6C-5587-8906-3F3084DC8779}" dt="2021-07-22T10:29:39.918" v="121" actId="20577"/>
          <ac:spMkLst>
            <pc:docMk/>
            <pc:sldMk cId="810248143" sldId="257"/>
            <ac:spMk id="2" creationId="{0A4B324B-1FCC-44A0-BCE3-B1929C36BAF8}"/>
          </ac:spMkLst>
        </pc:spChg>
        <pc:spChg chg="del">
          <ac:chgData name="Yomna Abdelsattar" userId="S::yabde005@uottawa.ca::c375aa1b-c70e-4b05-9bb0-21c73f36bf0e" providerId="AD" clId="Web-{EE927B47-6A6C-5587-8906-3F3084DC8779}" dt="2021-07-22T11:09:21.037" v="122"/>
          <ac:spMkLst>
            <pc:docMk/>
            <pc:sldMk cId="810248143" sldId="257"/>
            <ac:spMk id="3" creationId="{EAD31540-10C9-4724-B79F-93B166A8A769}"/>
          </ac:spMkLst>
        </pc:spChg>
        <pc:picChg chg="add mod ord">
          <ac:chgData name="Yomna Abdelsattar" userId="S::yabde005@uottawa.ca::c375aa1b-c70e-4b05-9bb0-21c73f36bf0e" providerId="AD" clId="Web-{EE927B47-6A6C-5587-8906-3F3084DC8779}" dt="2021-07-22T11:10:35.021" v="124" actId="1076"/>
          <ac:picMkLst>
            <pc:docMk/>
            <pc:sldMk cId="810248143" sldId="257"/>
            <ac:picMk id="4" creationId="{64E88E3C-1EF9-4F19-A223-98746304E680}"/>
          </ac:picMkLst>
        </pc:picChg>
      </pc:sldChg>
      <pc:sldChg chg="modSp new">
        <pc:chgData name="Yomna Abdelsattar" userId="S::yabde005@uottawa.ca::c375aa1b-c70e-4b05-9bb0-21c73f36bf0e" providerId="AD" clId="Web-{EE927B47-6A6C-5587-8906-3F3084DC8779}" dt="2021-07-22T11:19:03.851" v="185" actId="20577"/>
        <pc:sldMkLst>
          <pc:docMk/>
          <pc:sldMk cId="1022950220" sldId="258"/>
        </pc:sldMkLst>
        <pc:spChg chg="mod">
          <ac:chgData name="Yomna Abdelsattar" userId="S::yabde005@uottawa.ca::c375aa1b-c70e-4b05-9bb0-21c73f36bf0e" providerId="AD" clId="Web-{EE927B47-6A6C-5587-8906-3F3084DC8779}" dt="2021-07-22T11:11:18.881" v="130" actId="20577"/>
          <ac:spMkLst>
            <pc:docMk/>
            <pc:sldMk cId="1022950220" sldId="258"/>
            <ac:spMk id="2" creationId="{C4072165-2288-41AA-AA8C-A62E6D556FC4}"/>
          </ac:spMkLst>
        </pc:spChg>
        <pc:spChg chg="mod">
          <ac:chgData name="Yomna Abdelsattar" userId="S::yabde005@uottawa.ca::c375aa1b-c70e-4b05-9bb0-21c73f36bf0e" providerId="AD" clId="Web-{EE927B47-6A6C-5587-8906-3F3084DC8779}" dt="2021-07-22T11:19:03.851" v="185" actId="20577"/>
          <ac:spMkLst>
            <pc:docMk/>
            <pc:sldMk cId="1022950220" sldId="258"/>
            <ac:spMk id="3" creationId="{15176F35-9C5F-4938-A727-12584A434DF2}"/>
          </ac:spMkLst>
        </pc:spChg>
      </pc:sldChg>
      <pc:sldMasterChg chg="del delSldLayout">
        <pc:chgData name="Yomna Abdelsattar" userId="S::yabde005@uottawa.ca::c375aa1b-c70e-4b05-9bb0-21c73f36bf0e" providerId="AD" clId="Web-{EE927B47-6A6C-5587-8906-3F3084DC8779}" dt="2021-07-22T07:52:54.540" v="0"/>
        <pc:sldMasterMkLst>
          <pc:docMk/>
          <pc:sldMasterMk cId="2460954070" sldId="2147483660"/>
        </pc:sldMasterMkLst>
        <pc:sldLayoutChg chg="del">
          <pc:chgData name="Yomna Abdelsattar" userId="S::yabde005@uottawa.ca::c375aa1b-c70e-4b05-9bb0-21c73f36bf0e" providerId="AD" clId="Web-{EE927B47-6A6C-5587-8906-3F3084DC8779}" dt="2021-07-22T07:52:54.540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Yomna Abdelsattar" userId="S::yabde005@uottawa.ca::c375aa1b-c70e-4b05-9bb0-21c73f36bf0e" providerId="AD" clId="Web-{EE927B47-6A6C-5587-8906-3F3084DC8779}" dt="2021-07-22T07:52:54.540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Yomna Abdelsattar" userId="S::yabde005@uottawa.ca::c375aa1b-c70e-4b05-9bb0-21c73f36bf0e" providerId="AD" clId="Web-{EE927B47-6A6C-5587-8906-3F3084DC8779}" dt="2021-07-22T07:52:54.540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Yomna Abdelsattar" userId="S::yabde005@uottawa.ca::c375aa1b-c70e-4b05-9bb0-21c73f36bf0e" providerId="AD" clId="Web-{EE927B47-6A6C-5587-8906-3F3084DC8779}" dt="2021-07-22T07:52:54.540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Yomna Abdelsattar" userId="S::yabde005@uottawa.ca::c375aa1b-c70e-4b05-9bb0-21c73f36bf0e" providerId="AD" clId="Web-{EE927B47-6A6C-5587-8906-3F3084DC8779}" dt="2021-07-22T07:52:54.540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Yomna Abdelsattar" userId="S::yabde005@uottawa.ca::c375aa1b-c70e-4b05-9bb0-21c73f36bf0e" providerId="AD" clId="Web-{EE927B47-6A6C-5587-8906-3F3084DC8779}" dt="2021-07-22T07:52:54.540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Yomna Abdelsattar" userId="S::yabde005@uottawa.ca::c375aa1b-c70e-4b05-9bb0-21c73f36bf0e" providerId="AD" clId="Web-{EE927B47-6A6C-5587-8906-3F3084DC8779}" dt="2021-07-22T07:52:54.540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Yomna Abdelsattar" userId="S::yabde005@uottawa.ca::c375aa1b-c70e-4b05-9bb0-21c73f36bf0e" providerId="AD" clId="Web-{EE927B47-6A6C-5587-8906-3F3084DC8779}" dt="2021-07-22T07:52:54.540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Yomna Abdelsattar" userId="S::yabde005@uottawa.ca::c375aa1b-c70e-4b05-9bb0-21c73f36bf0e" providerId="AD" clId="Web-{EE927B47-6A6C-5587-8906-3F3084DC8779}" dt="2021-07-22T07:52:54.540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Yomna Abdelsattar" userId="S::yabde005@uottawa.ca::c375aa1b-c70e-4b05-9bb0-21c73f36bf0e" providerId="AD" clId="Web-{EE927B47-6A6C-5587-8906-3F3084DC8779}" dt="2021-07-22T07:52:54.540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Yomna Abdelsattar" userId="S::yabde005@uottawa.ca::c375aa1b-c70e-4b05-9bb0-21c73f36bf0e" providerId="AD" clId="Web-{EE927B47-6A6C-5587-8906-3F3084DC8779}" dt="2021-07-22T07:52:54.540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Yomna Abdelsattar" userId="S::yabde005@uottawa.ca::c375aa1b-c70e-4b05-9bb0-21c73f36bf0e" providerId="AD" clId="Web-{EE927B47-6A6C-5587-8906-3F3084DC8779}" dt="2021-07-22T07:52:54.540" v="0"/>
        <pc:sldMasterMkLst>
          <pc:docMk/>
          <pc:sldMasterMk cId="4230748712" sldId="2147483685"/>
        </pc:sldMasterMkLst>
        <pc:sldLayoutChg chg="add">
          <pc:chgData name="Yomna Abdelsattar" userId="S::yabde005@uottawa.ca::c375aa1b-c70e-4b05-9bb0-21c73f36bf0e" providerId="AD" clId="Web-{EE927B47-6A6C-5587-8906-3F3084DC8779}" dt="2021-07-22T07:52:54.540" v="0"/>
          <pc:sldLayoutMkLst>
            <pc:docMk/>
            <pc:sldMasterMk cId="4230748712" sldId="2147483685"/>
            <pc:sldLayoutMk cId="2492542110" sldId="2147483674"/>
          </pc:sldLayoutMkLst>
        </pc:sldLayoutChg>
        <pc:sldLayoutChg chg="add">
          <pc:chgData name="Yomna Abdelsattar" userId="S::yabde005@uottawa.ca::c375aa1b-c70e-4b05-9bb0-21c73f36bf0e" providerId="AD" clId="Web-{EE927B47-6A6C-5587-8906-3F3084DC8779}" dt="2021-07-22T07:52:54.540" v="0"/>
          <pc:sldLayoutMkLst>
            <pc:docMk/>
            <pc:sldMasterMk cId="4230748712" sldId="2147483685"/>
            <pc:sldLayoutMk cId="2560639405" sldId="2147483675"/>
          </pc:sldLayoutMkLst>
        </pc:sldLayoutChg>
        <pc:sldLayoutChg chg="add">
          <pc:chgData name="Yomna Abdelsattar" userId="S::yabde005@uottawa.ca::c375aa1b-c70e-4b05-9bb0-21c73f36bf0e" providerId="AD" clId="Web-{EE927B47-6A6C-5587-8906-3F3084DC8779}" dt="2021-07-22T07:52:54.540" v="0"/>
          <pc:sldLayoutMkLst>
            <pc:docMk/>
            <pc:sldMasterMk cId="4230748712" sldId="2147483685"/>
            <pc:sldLayoutMk cId="1903623816" sldId="2147483676"/>
          </pc:sldLayoutMkLst>
        </pc:sldLayoutChg>
        <pc:sldLayoutChg chg="add">
          <pc:chgData name="Yomna Abdelsattar" userId="S::yabde005@uottawa.ca::c375aa1b-c70e-4b05-9bb0-21c73f36bf0e" providerId="AD" clId="Web-{EE927B47-6A6C-5587-8906-3F3084DC8779}" dt="2021-07-22T07:52:54.540" v="0"/>
          <pc:sldLayoutMkLst>
            <pc:docMk/>
            <pc:sldMasterMk cId="4230748712" sldId="2147483685"/>
            <pc:sldLayoutMk cId="3566016400" sldId="2147483677"/>
          </pc:sldLayoutMkLst>
        </pc:sldLayoutChg>
        <pc:sldLayoutChg chg="add">
          <pc:chgData name="Yomna Abdelsattar" userId="S::yabde005@uottawa.ca::c375aa1b-c70e-4b05-9bb0-21c73f36bf0e" providerId="AD" clId="Web-{EE927B47-6A6C-5587-8906-3F3084DC8779}" dt="2021-07-22T07:52:54.540" v="0"/>
          <pc:sldLayoutMkLst>
            <pc:docMk/>
            <pc:sldMasterMk cId="4230748712" sldId="2147483685"/>
            <pc:sldLayoutMk cId="3588677588" sldId="2147483678"/>
          </pc:sldLayoutMkLst>
        </pc:sldLayoutChg>
        <pc:sldLayoutChg chg="add">
          <pc:chgData name="Yomna Abdelsattar" userId="S::yabde005@uottawa.ca::c375aa1b-c70e-4b05-9bb0-21c73f36bf0e" providerId="AD" clId="Web-{EE927B47-6A6C-5587-8906-3F3084DC8779}" dt="2021-07-22T07:52:54.540" v="0"/>
          <pc:sldLayoutMkLst>
            <pc:docMk/>
            <pc:sldMasterMk cId="4230748712" sldId="2147483685"/>
            <pc:sldLayoutMk cId="1448079079" sldId="2147483679"/>
          </pc:sldLayoutMkLst>
        </pc:sldLayoutChg>
        <pc:sldLayoutChg chg="add">
          <pc:chgData name="Yomna Abdelsattar" userId="S::yabde005@uottawa.ca::c375aa1b-c70e-4b05-9bb0-21c73f36bf0e" providerId="AD" clId="Web-{EE927B47-6A6C-5587-8906-3F3084DC8779}" dt="2021-07-22T07:52:54.540" v="0"/>
          <pc:sldLayoutMkLst>
            <pc:docMk/>
            <pc:sldMasterMk cId="4230748712" sldId="2147483685"/>
            <pc:sldLayoutMk cId="1800071183" sldId="2147483680"/>
          </pc:sldLayoutMkLst>
        </pc:sldLayoutChg>
        <pc:sldLayoutChg chg="add">
          <pc:chgData name="Yomna Abdelsattar" userId="S::yabde005@uottawa.ca::c375aa1b-c70e-4b05-9bb0-21c73f36bf0e" providerId="AD" clId="Web-{EE927B47-6A6C-5587-8906-3F3084DC8779}" dt="2021-07-22T07:52:54.540" v="0"/>
          <pc:sldLayoutMkLst>
            <pc:docMk/>
            <pc:sldMasterMk cId="4230748712" sldId="2147483685"/>
            <pc:sldLayoutMk cId="1698621299" sldId="2147483681"/>
          </pc:sldLayoutMkLst>
        </pc:sldLayoutChg>
        <pc:sldLayoutChg chg="add">
          <pc:chgData name="Yomna Abdelsattar" userId="S::yabde005@uottawa.ca::c375aa1b-c70e-4b05-9bb0-21c73f36bf0e" providerId="AD" clId="Web-{EE927B47-6A6C-5587-8906-3F3084DC8779}" dt="2021-07-22T07:52:54.540" v="0"/>
          <pc:sldLayoutMkLst>
            <pc:docMk/>
            <pc:sldMasterMk cId="4230748712" sldId="2147483685"/>
            <pc:sldLayoutMk cId="2957819661" sldId="2147483682"/>
          </pc:sldLayoutMkLst>
        </pc:sldLayoutChg>
        <pc:sldLayoutChg chg="add">
          <pc:chgData name="Yomna Abdelsattar" userId="S::yabde005@uottawa.ca::c375aa1b-c70e-4b05-9bb0-21c73f36bf0e" providerId="AD" clId="Web-{EE927B47-6A6C-5587-8906-3F3084DC8779}" dt="2021-07-22T07:52:54.540" v="0"/>
          <pc:sldLayoutMkLst>
            <pc:docMk/>
            <pc:sldMasterMk cId="4230748712" sldId="2147483685"/>
            <pc:sldLayoutMk cId="1310126839" sldId="2147483683"/>
          </pc:sldLayoutMkLst>
        </pc:sldLayoutChg>
        <pc:sldLayoutChg chg="add">
          <pc:chgData name="Yomna Abdelsattar" userId="S::yabde005@uottawa.ca::c375aa1b-c70e-4b05-9bb0-21c73f36bf0e" providerId="AD" clId="Web-{EE927B47-6A6C-5587-8906-3F3084DC8779}" dt="2021-07-22T07:52:54.540" v="0"/>
          <pc:sldLayoutMkLst>
            <pc:docMk/>
            <pc:sldMasterMk cId="4230748712" sldId="2147483685"/>
            <pc:sldLayoutMk cId="3537130949" sldId="2147483684"/>
          </pc:sldLayoutMkLst>
        </pc:sldLayoutChg>
      </pc:sldMasterChg>
    </pc:docChg>
  </pc:docChgLst>
  <pc:docChgLst>
    <pc:chgData name="Aisha Hagar" userId="S::ahaga077@uottawa.ca::2763b072-61aa-44db-b13b-9bb4979ce23d" providerId="AD" clId="Web-{4E0919E2-A721-09EF-148C-A24F236A1667}"/>
    <pc:docChg chg="addSld modSld sldOrd">
      <pc:chgData name="Aisha Hagar" userId="S::ahaga077@uottawa.ca::2763b072-61aa-44db-b13b-9bb4979ce23d" providerId="AD" clId="Web-{4E0919E2-A721-09EF-148C-A24F236A1667}" dt="2021-07-23T01:34:37.914" v="304" actId="20577"/>
      <pc:docMkLst>
        <pc:docMk/>
      </pc:docMkLst>
      <pc:sldChg chg="modSp new">
        <pc:chgData name="Aisha Hagar" userId="S::ahaga077@uottawa.ca::2763b072-61aa-44db-b13b-9bb4979ce23d" providerId="AD" clId="Web-{4E0919E2-A721-09EF-148C-A24F236A1667}" dt="2021-07-23T01:16:29.335" v="35" actId="20577"/>
        <pc:sldMkLst>
          <pc:docMk/>
          <pc:sldMk cId="1422989938" sldId="259"/>
        </pc:sldMkLst>
        <pc:spChg chg="mod">
          <ac:chgData name="Aisha Hagar" userId="S::ahaga077@uottawa.ca::2763b072-61aa-44db-b13b-9bb4979ce23d" providerId="AD" clId="Web-{4E0919E2-A721-09EF-148C-A24F236A1667}" dt="2021-07-23T01:16:22.148" v="27" actId="20577"/>
          <ac:spMkLst>
            <pc:docMk/>
            <pc:sldMk cId="1422989938" sldId="259"/>
            <ac:spMk id="2" creationId="{4EC26656-EF04-4435-A1C8-F1A7623F9BB8}"/>
          </ac:spMkLst>
        </pc:spChg>
        <pc:spChg chg="mod">
          <ac:chgData name="Aisha Hagar" userId="S::ahaga077@uottawa.ca::2763b072-61aa-44db-b13b-9bb4979ce23d" providerId="AD" clId="Web-{4E0919E2-A721-09EF-148C-A24F236A1667}" dt="2021-07-23T01:16:29.335" v="35" actId="20577"/>
          <ac:spMkLst>
            <pc:docMk/>
            <pc:sldMk cId="1422989938" sldId="259"/>
            <ac:spMk id="3" creationId="{28082C88-2A8C-4B23-A52A-426FE7454FD4}"/>
          </ac:spMkLst>
        </pc:spChg>
      </pc:sldChg>
      <pc:sldChg chg="addSp delSp modSp new">
        <pc:chgData name="Aisha Hagar" userId="S::ahaga077@uottawa.ca::2763b072-61aa-44db-b13b-9bb4979ce23d" providerId="AD" clId="Web-{4E0919E2-A721-09EF-148C-A24F236A1667}" dt="2021-07-23T01:34:37.914" v="304" actId="20577"/>
        <pc:sldMkLst>
          <pc:docMk/>
          <pc:sldMk cId="1925714038" sldId="260"/>
        </pc:sldMkLst>
        <pc:spChg chg="mod">
          <ac:chgData name="Aisha Hagar" userId="S::ahaga077@uottawa.ca::2763b072-61aa-44db-b13b-9bb4979ce23d" providerId="AD" clId="Web-{4E0919E2-A721-09EF-148C-A24F236A1667}" dt="2021-07-23T01:17:29.991" v="60" actId="20577"/>
          <ac:spMkLst>
            <pc:docMk/>
            <pc:sldMk cId="1925714038" sldId="260"/>
            <ac:spMk id="2" creationId="{FAE98273-FC56-44A7-8E29-C097C716D2DB}"/>
          </ac:spMkLst>
        </pc:spChg>
        <pc:spChg chg="mod">
          <ac:chgData name="Aisha Hagar" userId="S::ahaga077@uottawa.ca::2763b072-61aa-44db-b13b-9bb4979ce23d" providerId="AD" clId="Web-{4E0919E2-A721-09EF-148C-A24F236A1667}" dt="2021-07-23T01:18:53.616" v="85" actId="1076"/>
          <ac:spMkLst>
            <pc:docMk/>
            <pc:sldMk cId="1925714038" sldId="260"/>
            <ac:spMk id="3" creationId="{678709E8-C5AA-481D-A932-7E133DF03094}"/>
          </ac:spMkLst>
        </pc:spChg>
        <pc:spChg chg="add del">
          <ac:chgData name="Aisha Hagar" userId="S::ahaga077@uottawa.ca::2763b072-61aa-44db-b13b-9bb4979ce23d" providerId="AD" clId="Web-{4E0919E2-A721-09EF-148C-A24F236A1667}" dt="2021-07-23T01:19:55.304" v="97"/>
          <ac:spMkLst>
            <pc:docMk/>
            <pc:sldMk cId="1925714038" sldId="260"/>
            <ac:spMk id="5" creationId="{A2957943-6A3A-4327-9325-79052D19481C}"/>
          </ac:spMkLst>
        </pc:spChg>
        <pc:spChg chg="add del mod">
          <ac:chgData name="Aisha Hagar" userId="S::ahaga077@uottawa.ca::2763b072-61aa-44db-b13b-9bb4979ce23d" providerId="AD" clId="Web-{4E0919E2-A721-09EF-148C-A24F236A1667}" dt="2021-07-23T01:19:52.679" v="96"/>
          <ac:spMkLst>
            <pc:docMk/>
            <pc:sldMk cId="1925714038" sldId="260"/>
            <ac:spMk id="6" creationId="{2BC78DC8-A8E4-4404-8F8C-D38882BC94B5}"/>
          </ac:spMkLst>
        </pc:spChg>
        <pc:spChg chg="add del">
          <ac:chgData name="Aisha Hagar" userId="S::ahaga077@uottawa.ca::2763b072-61aa-44db-b13b-9bb4979ce23d" providerId="AD" clId="Web-{4E0919E2-A721-09EF-148C-A24F236A1667}" dt="2021-07-23T01:19:46.601" v="93"/>
          <ac:spMkLst>
            <pc:docMk/>
            <pc:sldMk cId="1925714038" sldId="260"/>
            <ac:spMk id="7" creationId="{E64396A2-8F43-46EA-944F-397D58FD23FF}"/>
          </ac:spMkLst>
        </pc:spChg>
        <pc:spChg chg="add mod">
          <ac:chgData name="Aisha Hagar" userId="S::ahaga077@uottawa.ca::2763b072-61aa-44db-b13b-9bb4979ce23d" providerId="AD" clId="Web-{4E0919E2-A721-09EF-148C-A24F236A1667}" dt="2021-07-23T01:34:37.914" v="304" actId="20577"/>
          <ac:spMkLst>
            <pc:docMk/>
            <pc:sldMk cId="1925714038" sldId="260"/>
            <ac:spMk id="8" creationId="{2DA55ED0-11CA-40D8-A78F-B36F3E8847E0}"/>
          </ac:spMkLst>
        </pc:spChg>
        <pc:picChg chg="add mod">
          <ac:chgData name="Aisha Hagar" userId="S::ahaga077@uottawa.ca::2763b072-61aa-44db-b13b-9bb4979ce23d" providerId="AD" clId="Web-{4E0919E2-A721-09EF-148C-A24F236A1667}" dt="2021-07-23T01:18:38.976" v="82" actId="1076"/>
          <ac:picMkLst>
            <pc:docMk/>
            <pc:sldMk cId="1925714038" sldId="260"/>
            <ac:picMk id="4" creationId="{739D66DE-CA0F-436B-A40E-6B0FA1B369A7}"/>
          </ac:picMkLst>
        </pc:picChg>
        <pc:picChg chg="add del mod">
          <ac:chgData name="Aisha Hagar" userId="S::ahaga077@uottawa.ca::2763b072-61aa-44db-b13b-9bb4979ce23d" providerId="AD" clId="Web-{4E0919E2-A721-09EF-148C-A24F236A1667}" dt="2021-07-23T01:19:37.054" v="91"/>
          <ac:picMkLst>
            <pc:docMk/>
            <pc:sldMk cId="1925714038" sldId="260"/>
            <ac:picMk id="9" creationId="{9FDA6EC2-B058-48B5-9B14-3E2A61A4EA57}"/>
          </ac:picMkLst>
        </pc:picChg>
      </pc:sldChg>
      <pc:sldChg chg="addSp delSp modSp new">
        <pc:chgData name="Aisha Hagar" userId="S::ahaga077@uottawa.ca::2763b072-61aa-44db-b13b-9bb4979ce23d" providerId="AD" clId="Web-{4E0919E2-A721-09EF-148C-A24F236A1667}" dt="2021-07-23T01:34:14.351" v="299" actId="20577"/>
        <pc:sldMkLst>
          <pc:docMk/>
          <pc:sldMk cId="3618379751" sldId="261"/>
        </pc:sldMkLst>
        <pc:spChg chg="del">
          <ac:chgData name="Aisha Hagar" userId="S::ahaga077@uottawa.ca::2763b072-61aa-44db-b13b-9bb4979ce23d" providerId="AD" clId="Web-{4E0919E2-A721-09EF-148C-A24F236A1667}" dt="2021-07-23T01:33:48.711" v="296"/>
          <ac:spMkLst>
            <pc:docMk/>
            <pc:sldMk cId="3618379751" sldId="261"/>
            <ac:spMk id="2" creationId="{EDF6968C-70F8-46A8-9D20-828D33762064}"/>
          </ac:spMkLst>
        </pc:spChg>
        <pc:spChg chg="del">
          <ac:chgData name="Aisha Hagar" userId="S::ahaga077@uottawa.ca::2763b072-61aa-44db-b13b-9bb4979ce23d" providerId="AD" clId="Web-{4E0919E2-A721-09EF-148C-A24F236A1667}" dt="2021-07-23T01:21:08.101" v="132"/>
          <ac:spMkLst>
            <pc:docMk/>
            <pc:sldMk cId="3618379751" sldId="261"/>
            <ac:spMk id="3" creationId="{A40B3E81-1A9D-4450-9F5C-3F7A88782FF2}"/>
          </ac:spMkLst>
        </pc:spChg>
        <pc:spChg chg="add mod">
          <ac:chgData name="Aisha Hagar" userId="S::ahaga077@uottawa.ca::2763b072-61aa-44db-b13b-9bb4979ce23d" providerId="AD" clId="Web-{4E0919E2-A721-09EF-148C-A24F236A1667}" dt="2021-07-23T01:34:14.351" v="299" actId="20577"/>
          <ac:spMkLst>
            <pc:docMk/>
            <pc:sldMk cId="3618379751" sldId="261"/>
            <ac:spMk id="5" creationId="{FD22D294-4383-41AA-98C7-0892BFA3B406}"/>
          </ac:spMkLst>
        </pc:spChg>
        <pc:picChg chg="add mod ord">
          <ac:chgData name="Aisha Hagar" userId="S::ahaga077@uottawa.ca::2763b072-61aa-44db-b13b-9bb4979ce23d" providerId="AD" clId="Web-{4E0919E2-A721-09EF-148C-A24F236A1667}" dt="2021-07-23T01:21:28.163" v="135" actId="1076"/>
          <ac:picMkLst>
            <pc:docMk/>
            <pc:sldMk cId="3618379751" sldId="261"/>
            <ac:picMk id="4" creationId="{50B0CCB1-0662-4428-9939-438BCF9E3C93}"/>
          </ac:picMkLst>
        </pc:picChg>
      </pc:sldChg>
      <pc:sldChg chg="addSp delSp modSp new">
        <pc:chgData name="Aisha Hagar" userId="S::ahaga077@uottawa.ca::2763b072-61aa-44db-b13b-9bb4979ce23d" providerId="AD" clId="Web-{4E0919E2-A721-09EF-148C-A24F236A1667}" dt="2021-07-23T01:34:18.664" v="300" actId="20577"/>
        <pc:sldMkLst>
          <pc:docMk/>
          <pc:sldMk cId="2356855866" sldId="262"/>
        </pc:sldMkLst>
        <pc:spChg chg="del">
          <ac:chgData name="Aisha Hagar" userId="S::ahaga077@uottawa.ca::2763b072-61aa-44db-b13b-9bb4979ce23d" providerId="AD" clId="Web-{4E0919E2-A721-09EF-148C-A24F236A1667}" dt="2021-07-23T01:32:41.679" v="262"/>
          <ac:spMkLst>
            <pc:docMk/>
            <pc:sldMk cId="2356855866" sldId="262"/>
            <ac:spMk id="2" creationId="{7F8F4AB1-2137-4B95-B7AC-EC42A835E9B8}"/>
          </ac:spMkLst>
        </pc:spChg>
        <pc:spChg chg="del">
          <ac:chgData name="Aisha Hagar" userId="S::ahaga077@uottawa.ca::2763b072-61aa-44db-b13b-9bb4979ce23d" providerId="AD" clId="Web-{4E0919E2-A721-09EF-148C-A24F236A1667}" dt="2021-07-23T01:23:25.007" v="184"/>
          <ac:spMkLst>
            <pc:docMk/>
            <pc:sldMk cId="2356855866" sldId="262"/>
            <ac:spMk id="3" creationId="{F4962BB2-1986-4D9D-A300-E4BE854A4BC1}"/>
          </ac:spMkLst>
        </pc:spChg>
        <pc:spChg chg="add del mod">
          <ac:chgData name="Aisha Hagar" userId="S::ahaga077@uottawa.ca::2763b072-61aa-44db-b13b-9bb4979ce23d" providerId="AD" clId="Web-{4E0919E2-A721-09EF-148C-A24F236A1667}" dt="2021-07-23T01:24:31.320" v="189"/>
          <ac:spMkLst>
            <pc:docMk/>
            <pc:sldMk cId="2356855866" sldId="262"/>
            <ac:spMk id="6" creationId="{46678E63-444F-4927-A6C1-C1D05E9843E4}"/>
          </ac:spMkLst>
        </pc:spChg>
        <pc:spChg chg="add mod">
          <ac:chgData name="Aisha Hagar" userId="S::ahaga077@uottawa.ca::2763b072-61aa-44db-b13b-9bb4979ce23d" providerId="AD" clId="Web-{4E0919E2-A721-09EF-148C-A24F236A1667}" dt="2021-07-23T01:34:18.664" v="300" actId="20577"/>
          <ac:spMkLst>
            <pc:docMk/>
            <pc:sldMk cId="2356855866" sldId="262"/>
            <ac:spMk id="8" creationId="{B44DB0E6-E840-4244-B27D-00FF713E4A13}"/>
          </ac:spMkLst>
        </pc:spChg>
        <pc:picChg chg="add del mod ord">
          <ac:chgData name="Aisha Hagar" userId="S::ahaga077@uottawa.ca::2763b072-61aa-44db-b13b-9bb4979ce23d" providerId="AD" clId="Web-{4E0919E2-A721-09EF-148C-A24F236A1667}" dt="2021-07-23T01:23:55.085" v="188"/>
          <ac:picMkLst>
            <pc:docMk/>
            <pc:sldMk cId="2356855866" sldId="262"/>
            <ac:picMk id="4" creationId="{241523C6-2088-47D5-B034-843260DFE3EF}"/>
          </ac:picMkLst>
        </pc:picChg>
        <pc:picChg chg="add mod ord">
          <ac:chgData name="Aisha Hagar" userId="S::ahaga077@uottawa.ca::2763b072-61aa-44db-b13b-9bb4979ce23d" providerId="AD" clId="Web-{4E0919E2-A721-09EF-148C-A24F236A1667}" dt="2021-07-23T01:24:48.023" v="191" actId="1076"/>
          <ac:picMkLst>
            <pc:docMk/>
            <pc:sldMk cId="2356855866" sldId="262"/>
            <ac:picMk id="7" creationId="{96ED2696-EE55-4440-BF9D-5175AB2BC853}"/>
          </ac:picMkLst>
        </pc:picChg>
      </pc:sldChg>
      <pc:sldChg chg="addSp delSp modSp new">
        <pc:chgData name="Aisha Hagar" userId="S::ahaga077@uottawa.ca::2763b072-61aa-44db-b13b-9bb4979ce23d" providerId="AD" clId="Web-{4E0919E2-A721-09EF-148C-A24F236A1667}" dt="2021-07-23T01:32:56.195" v="266" actId="20577"/>
        <pc:sldMkLst>
          <pc:docMk/>
          <pc:sldMk cId="2179619721" sldId="263"/>
        </pc:sldMkLst>
        <pc:spChg chg="del">
          <ac:chgData name="Aisha Hagar" userId="S::ahaga077@uottawa.ca::2763b072-61aa-44db-b13b-9bb4979ce23d" providerId="AD" clId="Web-{4E0919E2-A721-09EF-148C-A24F236A1667}" dt="2021-07-23T01:32:51.726" v="264"/>
          <ac:spMkLst>
            <pc:docMk/>
            <pc:sldMk cId="2179619721" sldId="263"/>
            <ac:spMk id="2" creationId="{FF643863-5C55-4AFD-9D60-2AF2E1091AAD}"/>
          </ac:spMkLst>
        </pc:spChg>
        <pc:spChg chg="del">
          <ac:chgData name="Aisha Hagar" userId="S::ahaga077@uottawa.ca::2763b072-61aa-44db-b13b-9bb4979ce23d" providerId="AD" clId="Web-{4E0919E2-A721-09EF-148C-A24F236A1667}" dt="2021-07-23T01:26:04.476" v="204"/>
          <ac:spMkLst>
            <pc:docMk/>
            <pc:sldMk cId="2179619721" sldId="263"/>
            <ac:spMk id="3" creationId="{3836FC7D-5ADA-4A39-9C20-5AE792B4E291}"/>
          </ac:spMkLst>
        </pc:spChg>
        <pc:spChg chg="add mod">
          <ac:chgData name="Aisha Hagar" userId="S::ahaga077@uottawa.ca::2763b072-61aa-44db-b13b-9bb4979ce23d" providerId="AD" clId="Web-{4E0919E2-A721-09EF-148C-A24F236A1667}" dt="2021-07-23T01:27:51.835" v="231" actId="1076"/>
          <ac:spMkLst>
            <pc:docMk/>
            <pc:sldMk cId="2179619721" sldId="263"/>
            <ac:spMk id="6" creationId="{2746F927-207B-4BA9-8AB3-A0CC0F79A7B4}"/>
          </ac:spMkLst>
        </pc:spChg>
        <pc:spChg chg="add mod">
          <ac:chgData name="Aisha Hagar" userId="S::ahaga077@uottawa.ca::2763b072-61aa-44db-b13b-9bb4979ce23d" providerId="AD" clId="Web-{4E0919E2-A721-09EF-148C-A24F236A1667}" dt="2021-07-23T01:32:56.195" v="266" actId="20577"/>
          <ac:spMkLst>
            <pc:docMk/>
            <pc:sldMk cId="2179619721" sldId="263"/>
            <ac:spMk id="7" creationId="{1131F52E-495F-476C-B599-8C042B7B019A}"/>
          </ac:spMkLst>
        </pc:spChg>
        <pc:picChg chg="add mod ord">
          <ac:chgData name="Aisha Hagar" userId="S::ahaga077@uottawa.ca::2763b072-61aa-44db-b13b-9bb4979ce23d" providerId="AD" clId="Web-{4E0919E2-A721-09EF-148C-A24F236A1667}" dt="2021-07-23T01:26:30.697" v="209" actId="1076"/>
          <ac:picMkLst>
            <pc:docMk/>
            <pc:sldMk cId="2179619721" sldId="263"/>
            <ac:picMk id="4" creationId="{D2C0964E-5726-4D50-9E12-B787A77027BE}"/>
          </ac:picMkLst>
        </pc:picChg>
        <pc:picChg chg="add mod">
          <ac:chgData name="Aisha Hagar" userId="S::ahaga077@uottawa.ca::2763b072-61aa-44db-b13b-9bb4979ce23d" providerId="AD" clId="Web-{4E0919E2-A721-09EF-148C-A24F236A1667}" dt="2021-07-23T01:26:40.898" v="211" actId="1076"/>
          <ac:picMkLst>
            <pc:docMk/>
            <pc:sldMk cId="2179619721" sldId="263"/>
            <ac:picMk id="5" creationId="{9FECE6B4-2DDF-43B0-B94B-967B8A08CBFD}"/>
          </ac:picMkLst>
        </pc:picChg>
      </pc:sldChg>
      <pc:sldChg chg="addSp delSp modSp new ord">
        <pc:chgData name="Aisha Hagar" userId="S::ahaga077@uottawa.ca::2763b072-61aa-44db-b13b-9bb4979ce23d" providerId="AD" clId="Web-{4E0919E2-A721-09EF-148C-A24F236A1667}" dt="2021-07-23T01:32:46.445" v="263"/>
        <pc:sldMkLst>
          <pc:docMk/>
          <pc:sldMk cId="3291914175" sldId="264"/>
        </pc:sldMkLst>
        <pc:spChg chg="del">
          <ac:chgData name="Aisha Hagar" userId="S::ahaga077@uottawa.ca::2763b072-61aa-44db-b13b-9bb4979ce23d" providerId="AD" clId="Web-{4E0919E2-A721-09EF-148C-A24F236A1667}" dt="2021-07-23T01:32:46.445" v="263"/>
          <ac:spMkLst>
            <pc:docMk/>
            <pc:sldMk cId="3291914175" sldId="264"/>
            <ac:spMk id="2" creationId="{2C98BF04-40EF-42DA-B32B-7F2432769877}"/>
          </ac:spMkLst>
        </pc:spChg>
        <pc:spChg chg="del">
          <ac:chgData name="Aisha Hagar" userId="S::ahaga077@uottawa.ca::2763b072-61aa-44db-b13b-9bb4979ce23d" providerId="AD" clId="Web-{4E0919E2-A721-09EF-148C-A24F236A1667}" dt="2021-07-23T01:29:01.367" v="248"/>
          <ac:spMkLst>
            <pc:docMk/>
            <pc:sldMk cId="3291914175" sldId="264"/>
            <ac:spMk id="3" creationId="{37745315-DB25-4DC7-84F5-FA510E68650B}"/>
          </ac:spMkLst>
        </pc:spChg>
        <pc:spChg chg="add mod">
          <ac:chgData name="Aisha Hagar" userId="S::ahaga077@uottawa.ca::2763b072-61aa-44db-b13b-9bb4979ce23d" providerId="AD" clId="Web-{4E0919E2-A721-09EF-148C-A24F236A1667}" dt="2021-07-23T01:32:33.773" v="261" actId="1076"/>
          <ac:spMkLst>
            <pc:docMk/>
            <pc:sldMk cId="3291914175" sldId="264"/>
            <ac:spMk id="5" creationId="{43091E92-C668-4F4E-9A05-44DC974426A3}"/>
          </ac:spMkLst>
        </pc:spChg>
        <pc:picChg chg="add mod ord">
          <ac:chgData name="Aisha Hagar" userId="S::ahaga077@uottawa.ca::2763b072-61aa-44db-b13b-9bb4979ce23d" providerId="AD" clId="Web-{4E0919E2-A721-09EF-148C-A24F236A1667}" dt="2021-07-23T01:29:14.101" v="251" actId="1076"/>
          <ac:picMkLst>
            <pc:docMk/>
            <pc:sldMk cId="3291914175" sldId="264"/>
            <ac:picMk id="4" creationId="{1BA6F07B-AD82-4C59-ADC4-09E06BCA0896}"/>
          </ac:picMkLst>
        </pc:picChg>
      </pc:sldChg>
    </pc:docChg>
  </pc:docChgLst>
  <pc:docChgLst>
    <pc:chgData name="Yomna Abdelsattar" userId="S::yabde005@uottawa.ca::c375aa1b-c70e-4b05-9bb0-21c73f36bf0e" providerId="AD" clId="Web-{9609BCDD-715F-11A3-54E7-56C3FCD0F134}"/>
    <pc:docChg chg="modSld">
      <pc:chgData name="Yomna Abdelsattar" userId="S::yabde005@uottawa.ca::c375aa1b-c70e-4b05-9bb0-21c73f36bf0e" providerId="AD" clId="Web-{9609BCDD-715F-11A3-54E7-56C3FCD0F134}" dt="2021-07-23T19:16:08.823" v="25" actId="14100"/>
      <pc:docMkLst>
        <pc:docMk/>
      </pc:docMkLst>
      <pc:sldChg chg="addSp modSp addAnim modAnim">
        <pc:chgData name="Yomna Abdelsattar" userId="S::yabde005@uottawa.ca::c375aa1b-c70e-4b05-9bb0-21c73f36bf0e" providerId="AD" clId="Web-{9609BCDD-715F-11A3-54E7-56C3FCD0F134}" dt="2021-07-23T19:16:08.823" v="25" actId="14100"/>
        <pc:sldMkLst>
          <pc:docMk/>
          <pc:sldMk cId="1022950220" sldId="258"/>
        </pc:sldMkLst>
        <pc:spChg chg="mod">
          <ac:chgData name="Yomna Abdelsattar" userId="S::yabde005@uottawa.ca::c375aa1b-c70e-4b05-9bb0-21c73f36bf0e" providerId="AD" clId="Web-{9609BCDD-715F-11A3-54E7-56C3FCD0F134}" dt="2021-07-23T19:11:55.301" v="14" actId="20577"/>
          <ac:spMkLst>
            <pc:docMk/>
            <pc:sldMk cId="1022950220" sldId="258"/>
            <ac:spMk id="3" creationId="{15176F35-9C5F-4938-A727-12584A434DF2}"/>
          </ac:spMkLst>
        </pc:spChg>
        <pc:spChg chg="mod">
          <ac:chgData name="Yomna Abdelsattar" userId="S::yabde005@uottawa.ca::c375aa1b-c70e-4b05-9bb0-21c73f36bf0e" providerId="AD" clId="Web-{9609BCDD-715F-11A3-54E7-56C3FCD0F134}" dt="2021-07-23T19:11:58.442" v="15" actId="20577"/>
          <ac:spMkLst>
            <pc:docMk/>
            <pc:sldMk cId="1022950220" sldId="258"/>
            <ac:spMk id="5" creationId="{F0B10DDB-1808-4FCD-ABEC-EF798B1293EC}"/>
          </ac:spMkLst>
        </pc:spChg>
        <pc:spChg chg="mod ord">
          <ac:chgData name="Yomna Abdelsattar" userId="S::yabde005@uottawa.ca::c375aa1b-c70e-4b05-9bb0-21c73f36bf0e" providerId="AD" clId="Web-{9609BCDD-715F-11A3-54E7-56C3FCD0F134}" dt="2021-07-23T19:12:11.630" v="17"/>
          <ac:spMkLst>
            <pc:docMk/>
            <pc:sldMk cId="1022950220" sldId="258"/>
            <ac:spMk id="7" creationId="{ECD74467-7E35-4F8B-B76A-62D18E73E190}"/>
          </ac:spMkLst>
        </pc:spChg>
        <pc:picChg chg="add mod">
          <ac:chgData name="Yomna Abdelsattar" userId="S::yabde005@uottawa.ca::c375aa1b-c70e-4b05-9bb0-21c73f36bf0e" providerId="AD" clId="Web-{9609BCDD-715F-11A3-54E7-56C3FCD0F134}" dt="2021-07-23T19:11:28.173" v="11" actId="1076"/>
          <ac:picMkLst>
            <pc:docMk/>
            <pc:sldMk cId="1022950220" sldId="258"/>
            <ac:picMk id="4" creationId="{0B5BD718-7FA5-4A8C-BE36-D326211875CC}"/>
          </ac:picMkLst>
        </pc:picChg>
        <pc:picChg chg="add mod">
          <ac:chgData name="Yomna Abdelsattar" userId="S::yabde005@uottawa.ca::c375aa1b-c70e-4b05-9bb0-21c73f36bf0e" providerId="AD" clId="Web-{9609BCDD-715F-11A3-54E7-56C3FCD0F134}" dt="2021-07-23T19:16:08.823" v="25" actId="14100"/>
          <ac:picMkLst>
            <pc:docMk/>
            <pc:sldMk cId="1022950220" sldId="258"/>
            <ac:picMk id="6" creationId="{E8C2C134-CB53-4466-8A09-C7BA6CC6DC83}"/>
          </ac:picMkLst>
        </pc:picChg>
      </pc:sldChg>
    </pc:docChg>
  </pc:docChgLst>
  <pc:docChgLst>
    <pc:chgData name="Yomna Abdelsattar" userId="S::yabde005@uottawa.ca::c375aa1b-c70e-4b05-9bb0-21c73f36bf0e" providerId="AD" clId="Web-{0E33A2AD-C0BD-365B-6F7B-F094B6E174F5}"/>
    <pc:docChg chg="addSld modSld">
      <pc:chgData name="Yomna Abdelsattar" userId="S::yabde005@uottawa.ca::c375aa1b-c70e-4b05-9bb0-21c73f36bf0e" providerId="AD" clId="Web-{0E33A2AD-C0BD-365B-6F7B-F094B6E174F5}" dt="2021-07-23T19:06:52.107" v="220"/>
      <pc:docMkLst>
        <pc:docMk/>
      </pc:docMkLst>
      <pc:sldChg chg="addSp delSp modSp">
        <pc:chgData name="Yomna Abdelsattar" userId="S::yabde005@uottawa.ca::c375aa1b-c70e-4b05-9bb0-21c73f36bf0e" providerId="AD" clId="Web-{0E33A2AD-C0BD-365B-6F7B-F094B6E174F5}" dt="2021-07-23T18:22:45.657" v="58" actId="1076"/>
        <pc:sldMkLst>
          <pc:docMk/>
          <pc:sldMk cId="810248143" sldId="257"/>
        </pc:sldMkLst>
        <pc:spChg chg="mod">
          <ac:chgData name="Yomna Abdelsattar" userId="S::yabde005@uottawa.ca::c375aa1b-c70e-4b05-9bb0-21c73f36bf0e" providerId="AD" clId="Web-{0E33A2AD-C0BD-365B-6F7B-F094B6E174F5}" dt="2021-07-23T15:46:59.898" v="56" actId="1076"/>
          <ac:spMkLst>
            <pc:docMk/>
            <pc:sldMk cId="810248143" sldId="257"/>
            <ac:spMk id="2" creationId="{0A4B324B-1FCC-44A0-BCE3-B1929C36BAF8}"/>
          </ac:spMkLst>
        </pc:spChg>
        <pc:spChg chg="add del mod">
          <ac:chgData name="Yomna Abdelsattar" userId="S::yabde005@uottawa.ca::c375aa1b-c70e-4b05-9bb0-21c73f36bf0e" providerId="AD" clId="Web-{0E33A2AD-C0BD-365B-6F7B-F094B6E174F5}" dt="2021-07-23T14:08:11.936" v="1"/>
          <ac:spMkLst>
            <pc:docMk/>
            <pc:sldMk cId="810248143" sldId="257"/>
            <ac:spMk id="5" creationId="{6D8ECC25-2FDC-49AB-BBD7-736DC276097B}"/>
          </ac:spMkLst>
        </pc:spChg>
        <pc:picChg chg="add del mod">
          <ac:chgData name="Yomna Abdelsattar" userId="S::yabde005@uottawa.ca::c375aa1b-c70e-4b05-9bb0-21c73f36bf0e" providerId="AD" clId="Web-{0E33A2AD-C0BD-365B-6F7B-F094B6E174F5}" dt="2021-07-23T15:41:50.408" v="14"/>
          <ac:picMkLst>
            <pc:docMk/>
            <pc:sldMk cId="810248143" sldId="257"/>
            <ac:picMk id="3" creationId="{3C96205B-94D5-43EE-AC48-BA750E27A2F6}"/>
          </ac:picMkLst>
        </pc:picChg>
        <pc:picChg chg="del">
          <ac:chgData name="Yomna Abdelsattar" userId="S::yabde005@uottawa.ca::c375aa1b-c70e-4b05-9bb0-21c73f36bf0e" providerId="AD" clId="Web-{0E33A2AD-C0BD-365B-6F7B-F094B6E174F5}" dt="2021-07-23T14:07:45.123" v="0"/>
          <ac:picMkLst>
            <pc:docMk/>
            <pc:sldMk cId="810248143" sldId="257"/>
            <ac:picMk id="4" creationId="{64E88E3C-1EF9-4F19-A223-98746304E680}"/>
          </ac:picMkLst>
        </pc:picChg>
        <pc:picChg chg="add mod">
          <ac:chgData name="Yomna Abdelsattar" userId="S::yabde005@uottawa.ca::c375aa1b-c70e-4b05-9bb0-21c73f36bf0e" providerId="AD" clId="Web-{0E33A2AD-C0BD-365B-6F7B-F094B6E174F5}" dt="2021-07-23T15:47:10.867" v="57" actId="1076"/>
          <ac:picMkLst>
            <pc:docMk/>
            <pc:sldMk cId="810248143" sldId="257"/>
            <ac:picMk id="4" creationId="{B5431992-EB35-434F-AB87-7C42CA4ACFE5}"/>
          </ac:picMkLst>
        </pc:picChg>
        <pc:picChg chg="add mod">
          <ac:chgData name="Yomna Abdelsattar" userId="S::yabde005@uottawa.ca::c375aa1b-c70e-4b05-9bb0-21c73f36bf0e" providerId="AD" clId="Web-{0E33A2AD-C0BD-365B-6F7B-F094B6E174F5}" dt="2021-07-23T15:46:36.693" v="51" actId="1076"/>
          <ac:picMkLst>
            <pc:docMk/>
            <pc:sldMk cId="810248143" sldId="257"/>
            <ac:picMk id="5" creationId="{2BE941DE-63DD-4BD6-BC6C-0D122A2E00B1}"/>
          </ac:picMkLst>
        </pc:picChg>
        <pc:picChg chg="add mod ord modCrop">
          <ac:chgData name="Yomna Abdelsattar" userId="S::yabde005@uottawa.ca::c375aa1b-c70e-4b05-9bb0-21c73f36bf0e" providerId="AD" clId="Web-{0E33A2AD-C0BD-365B-6F7B-F094B6E174F5}" dt="2021-07-23T18:22:45.657" v="58" actId="1076"/>
          <ac:picMkLst>
            <pc:docMk/>
            <pc:sldMk cId="810248143" sldId="257"/>
            <ac:picMk id="6" creationId="{95A82B6D-4180-4416-8467-684778866E7E}"/>
          </ac:picMkLst>
        </pc:picChg>
        <pc:picChg chg="add mod">
          <ac:chgData name="Yomna Abdelsattar" userId="S::yabde005@uottawa.ca::c375aa1b-c70e-4b05-9bb0-21c73f36bf0e" providerId="AD" clId="Web-{0E33A2AD-C0BD-365B-6F7B-F094B6E174F5}" dt="2021-07-23T15:46:46.037" v="54" actId="1076"/>
          <ac:picMkLst>
            <pc:docMk/>
            <pc:sldMk cId="810248143" sldId="257"/>
            <ac:picMk id="7" creationId="{90925AE9-050A-4E20-8615-CC8C872C59C9}"/>
          </ac:picMkLst>
        </pc:picChg>
      </pc:sldChg>
      <pc:sldChg chg="addSp modSp addAnim modAnim">
        <pc:chgData name="Yomna Abdelsattar" userId="S::yabde005@uottawa.ca::c375aa1b-c70e-4b05-9bb0-21c73f36bf0e" providerId="AD" clId="Web-{0E33A2AD-C0BD-365B-6F7B-F094B6E174F5}" dt="2021-07-23T19:06:52.107" v="220"/>
        <pc:sldMkLst>
          <pc:docMk/>
          <pc:sldMk cId="1022950220" sldId="258"/>
        </pc:sldMkLst>
        <pc:spChg chg="mod">
          <ac:chgData name="Yomna Abdelsattar" userId="S::yabde005@uottawa.ca::c375aa1b-c70e-4b05-9bb0-21c73f36bf0e" providerId="AD" clId="Web-{0E33A2AD-C0BD-365B-6F7B-F094B6E174F5}" dt="2021-07-23T18:56:21.433" v="193" actId="20577"/>
          <ac:spMkLst>
            <pc:docMk/>
            <pc:sldMk cId="1022950220" sldId="258"/>
            <ac:spMk id="2" creationId="{C4072165-2288-41AA-AA8C-A62E6D556FC4}"/>
          </ac:spMkLst>
        </pc:spChg>
        <pc:spChg chg="mod">
          <ac:chgData name="Yomna Abdelsattar" userId="S::yabde005@uottawa.ca::c375aa1b-c70e-4b05-9bb0-21c73f36bf0e" providerId="AD" clId="Web-{0E33A2AD-C0BD-365B-6F7B-F094B6E174F5}" dt="2021-07-23T18:51:49.478" v="142" actId="14100"/>
          <ac:spMkLst>
            <pc:docMk/>
            <pc:sldMk cId="1022950220" sldId="258"/>
            <ac:spMk id="3" creationId="{15176F35-9C5F-4938-A727-12584A434DF2}"/>
          </ac:spMkLst>
        </pc:spChg>
        <pc:spChg chg="add mod">
          <ac:chgData name="Yomna Abdelsattar" userId="S::yabde005@uottawa.ca::c375aa1b-c70e-4b05-9bb0-21c73f36bf0e" providerId="AD" clId="Web-{0E33A2AD-C0BD-365B-6F7B-F094B6E174F5}" dt="2021-07-23T18:53:17.072" v="180" actId="20577"/>
          <ac:spMkLst>
            <pc:docMk/>
            <pc:sldMk cId="1022950220" sldId="258"/>
            <ac:spMk id="5" creationId="{F0B10DDB-1808-4FCD-ABEC-EF798B1293EC}"/>
          </ac:spMkLst>
        </pc:spChg>
        <pc:spChg chg="add mod">
          <ac:chgData name="Yomna Abdelsattar" userId="S::yabde005@uottawa.ca::c375aa1b-c70e-4b05-9bb0-21c73f36bf0e" providerId="AD" clId="Web-{0E33A2AD-C0BD-365B-6F7B-F094B6E174F5}" dt="2021-07-23T18:53:05.635" v="178" actId="1076"/>
          <ac:spMkLst>
            <pc:docMk/>
            <pc:sldMk cId="1022950220" sldId="258"/>
            <ac:spMk id="7" creationId="{ECD74467-7E35-4F8B-B76A-62D18E73E190}"/>
          </ac:spMkLst>
        </pc:spChg>
        <pc:picChg chg="add mod">
          <ac:chgData name="Yomna Abdelsattar" userId="S::yabde005@uottawa.ca::c375aa1b-c70e-4b05-9bb0-21c73f36bf0e" providerId="AD" clId="Web-{0E33A2AD-C0BD-365B-6F7B-F094B6E174F5}" dt="2021-07-23T19:05:43.404" v="218" actId="14100"/>
          <ac:picMkLst>
            <pc:docMk/>
            <pc:sldMk cId="1022950220" sldId="258"/>
            <ac:picMk id="8" creationId="{A9436A8E-CAE9-4049-BEA0-72F90E8F3C8E}"/>
          </ac:picMkLst>
        </pc:picChg>
      </pc:sldChg>
      <pc:sldChg chg="addSp modSp add replId">
        <pc:chgData name="Yomna Abdelsattar" userId="S::yabde005@uottawa.ca::c375aa1b-c70e-4b05-9bb0-21c73f36bf0e" providerId="AD" clId="Web-{0E33A2AD-C0BD-365B-6F7B-F094B6E174F5}" dt="2021-07-23T18:57:10.480" v="211" actId="1076"/>
        <pc:sldMkLst>
          <pc:docMk/>
          <pc:sldMk cId="341298950" sldId="273"/>
        </pc:sldMkLst>
        <pc:spChg chg="mod">
          <ac:chgData name="Yomna Abdelsattar" userId="S::yabde005@uottawa.ca::c375aa1b-c70e-4b05-9bb0-21c73f36bf0e" providerId="AD" clId="Web-{0E33A2AD-C0BD-365B-6F7B-F094B6E174F5}" dt="2021-07-23T18:56:31.214" v="194" actId="20577"/>
          <ac:spMkLst>
            <pc:docMk/>
            <pc:sldMk cId="341298950" sldId="273"/>
            <ac:spMk id="2" creationId="{C4072165-2288-41AA-AA8C-A62E6D556FC4}"/>
          </ac:spMkLst>
        </pc:spChg>
        <pc:spChg chg="mod">
          <ac:chgData name="Yomna Abdelsattar" userId="S::yabde005@uottawa.ca::c375aa1b-c70e-4b05-9bb0-21c73f36bf0e" providerId="AD" clId="Web-{0E33A2AD-C0BD-365B-6F7B-F094B6E174F5}" dt="2021-07-23T18:57:04.120" v="210" actId="14100"/>
          <ac:spMkLst>
            <pc:docMk/>
            <pc:sldMk cId="341298950" sldId="273"/>
            <ac:spMk id="3" creationId="{15176F35-9C5F-4938-A727-12584A434DF2}"/>
          </ac:spMkLst>
        </pc:spChg>
        <pc:spChg chg="add mod">
          <ac:chgData name="Yomna Abdelsattar" userId="S::yabde005@uottawa.ca::c375aa1b-c70e-4b05-9bb0-21c73f36bf0e" providerId="AD" clId="Web-{0E33A2AD-C0BD-365B-6F7B-F094B6E174F5}" dt="2021-07-23T18:57:10.480" v="211" actId="1076"/>
          <ac:spMkLst>
            <pc:docMk/>
            <pc:sldMk cId="341298950" sldId="273"/>
            <ac:spMk id="5" creationId="{33E0B150-1139-4288-A6BB-61C9C85AE362}"/>
          </ac:spMkLst>
        </pc:spChg>
      </pc:sldChg>
    </pc:docChg>
  </pc:docChgLst>
  <pc:docChgLst>
    <pc:chgData name="Hosna Eltarras" userId="S::helta037@uottawa.ca::f1e6bad7-b442-41cf-b41b-cc35b9aab828" providerId="AD" clId="Web-{A10694EA-1DFA-436A-9F42-84ACB41FF76B}"/>
    <pc:docChg chg="addSld delSld modSld sldOrd">
      <pc:chgData name="Hosna Eltarras" userId="S::helta037@uottawa.ca::f1e6bad7-b442-41cf-b41b-cc35b9aab828" providerId="AD" clId="Web-{A10694EA-1DFA-436A-9F42-84ACB41FF76B}" dt="2021-07-23T18:38:47.186" v="865"/>
      <pc:docMkLst>
        <pc:docMk/>
      </pc:docMkLst>
      <pc:sldChg chg="modSp">
        <pc:chgData name="Hosna Eltarras" userId="S::helta037@uottawa.ca::f1e6bad7-b442-41cf-b41b-cc35b9aab828" providerId="AD" clId="Web-{A10694EA-1DFA-436A-9F42-84ACB41FF76B}" dt="2021-07-23T16:21:02.673" v="47" actId="1076"/>
        <pc:sldMkLst>
          <pc:docMk/>
          <pc:sldMk cId="109857222" sldId="256"/>
        </pc:sldMkLst>
        <pc:spChg chg="mod">
          <ac:chgData name="Hosna Eltarras" userId="S::helta037@uottawa.ca::f1e6bad7-b442-41cf-b41b-cc35b9aab828" providerId="AD" clId="Web-{A10694EA-1DFA-436A-9F42-84ACB41FF76B}" dt="2021-07-23T16:20:53.766" v="46" actId="1410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Hosna Eltarras" userId="S::helta037@uottawa.ca::f1e6bad7-b442-41cf-b41b-cc35b9aab828" providerId="AD" clId="Web-{A10694EA-1DFA-436A-9F42-84ACB41FF76B}" dt="2021-07-23T16:21:02.673" v="47" actId="1076"/>
          <ac:spMkLst>
            <pc:docMk/>
            <pc:sldMk cId="109857222" sldId="256"/>
            <ac:spMk id="3" creationId="{00000000-0000-0000-0000-000000000000}"/>
          </ac:spMkLst>
        </pc:spChg>
      </pc:sldChg>
      <pc:sldChg chg="ord">
        <pc:chgData name="Hosna Eltarras" userId="S::helta037@uottawa.ca::f1e6bad7-b442-41cf-b41b-cc35b9aab828" providerId="AD" clId="Web-{A10694EA-1DFA-436A-9F42-84ACB41FF76B}" dt="2021-07-23T18:35:19.435" v="855"/>
        <pc:sldMkLst>
          <pc:docMk/>
          <pc:sldMk cId="1422989938" sldId="259"/>
        </pc:sldMkLst>
      </pc:sldChg>
      <pc:sldChg chg="ord">
        <pc:chgData name="Hosna Eltarras" userId="S::helta037@uottawa.ca::f1e6bad7-b442-41cf-b41b-cc35b9aab828" providerId="AD" clId="Web-{A10694EA-1DFA-436A-9F42-84ACB41FF76B}" dt="2021-07-23T18:35:19.435" v="854"/>
        <pc:sldMkLst>
          <pc:docMk/>
          <pc:sldMk cId="1925714038" sldId="260"/>
        </pc:sldMkLst>
      </pc:sldChg>
      <pc:sldChg chg="ord">
        <pc:chgData name="Hosna Eltarras" userId="S::helta037@uottawa.ca::f1e6bad7-b442-41cf-b41b-cc35b9aab828" providerId="AD" clId="Web-{A10694EA-1DFA-436A-9F42-84ACB41FF76B}" dt="2021-07-23T18:35:19.435" v="853"/>
        <pc:sldMkLst>
          <pc:docMk/>
          <pc:sldMk cId="3618379751" sldId="261"/>
        </pc:sldMkLst>
      </pc:sldChg>
      <pc:sldChg chg="ord">
        <pc:chgData name="Hosna Eltarras" userId="S::helta037@uottawa.ca::f1e6bad7-b442-41cf-b41b-cc35b9aab828" providerId="AD" clId="Web-{A10694EA-1DFA-436A-9F42-84ACB41FF76B}" dt="2021-07-23T18:35:19.435" v="852"/>
        <pc:sldMkLst>
          <pc:docMk/>
          <pc:sldMk cId="2356855866" sldId="262"/>
        </pc:sldMkLst>
      </pc:sldChg>
      <pc:sldChg chg="ord">
        <pc:chgData name="Hosna Eltarras" userId="S::helta037@uottawa.ca::f1e6bad7-b442-41cf-b41b-cc35b9aab828" providerId="AD" clId="Web-{A10694EA-1DFA-436A-9F42-84ACB41FF76B}" dt="2021-07-23T18:35:19.435" v="851"/>
        <pc:sldMkLst>
          <pc:docMk/>
          <pc:sldMk cId="2179619721" sldId="263"/>
        </pc:sldMkLst>
      </pc:sldChg>
      <pc:sldChg chg="ord">
        <pc:chgData name="Hosna Eltarras" userId="S::helta037@uottawa.ca::f1e6bad7-b442-41cf-b41b-cc35b9aab828" providerId="AD" clId="Web-{A10694EA-1DFA-436A-9F42-84ACB41FF76B}" dt="2021-07-23T18:35:19.435" v="850"/>
        <pc:sldMkLst>
          <pc:docMk/>
          <pc:sldMk cId="3291914175" sldId="264"/>
        </pc:sldMkLst>
      </pc:sldChg>
      <pc:sldChg chg="addSp delSp modSp new addAnim modAnim">
        <pc:chgData name="Hosna Eltarras" userId="S::helta037@uottawa.ca::f1e6bad7-b442-41cf-b41b-cc35b9aab828" providerId="AD" clId="Web-{A10694EA-1DFA-436A-9F42-84ACB41FF76B}" dt="2021-07-23T17:01:11.274" v="441" actId="20577"/>
        <pc:sldMkLst>
          <pc:docMk/>
          <pc:sldMk cId="486424844" sldId="266"/>
        </pc:sldMkLst>
        <pc:spChg chg="mod">
          <ac:chgData name="Hosna Eltarras" userId="S::helta037@uottawa.ca::f1e6bad7-b442-41cf-b41b-cc35b9aab828" providerId="AD" clId="Web-{A10694EA-1DFA-436A-9F42-84ACB41FF76B}" dt="2021-07-23T16:51:15.862" v="371" actId="14100"/>
          <ac:spMkLst>
            <pc:docMk/>
            <pc:sldMk cId="486424844" sldId="266"/>
            <ac:spMk id="2" creationId="{C6947699-6ABB-421C-A84A-FA9A27301677}"/>
          </ac:spMkLst>
        </pc:spChg>
        <pc:spChg chg="mod">
          <ac:chgData name="Hosna Eltarras" userId="S::helta037@uottawa.ca::f1e6bad7-b442-41cf-b41b-cc35b9aab828" providerId="AD" clId="Web-{A10694EA-1DFA-436A-9F42-84ACB41FF76B}" dt="2021-07-23T16:52:38.269" v="389" actId="1076"/>
          <ac:spMkLst>
            <pc:docMk/>
            <pc:sldMk cId="486424844" sldId="266"/>
            <ac:spMk id="3" creationId="{54C083FB-7052-4539-B012-E3D046E65939}"/>
          </ac:spMkLst>
        </pc:spChg>
        <pc:spChg chg="add mod">
          <ac:chgData name="Hosna Eltarras" userId="S::helta037@uottawa.ca::f1e6bad7-b442-41cf-b41b-cc35b9aab828" providerId="AD" clId="Web-{A10694EA-1DFA-436A-9F42-84ACB41FF76B}" dt="2021-07-23T16:52:38.285" v="390" actId="1076"/>
          <ac:spMkLst>
            <pc:docMk/>
            <pc:sldMk cId="486424844" sldId="266"/>
            <ac:spMk id="4" creationId="{FE42ECE8-B604-40F6-A0CA-803E809085E5}"/>
          </ac:spMkLst>
        </pc:spChg>
        <pc:spChg chg="add mod">
          <ac:chgData name="Hosna Eltarras" userId="S::helta037@uottawa.ca::f1e6bad7-b442-41cf-b41b-cc35b9aab828" providerId="AD" clId="Web-{A10694EA-1DFA-436A-9F42-84ACB41FF76B}" dt="2021-07-23T16:52:38.285" v="391" actId="1076"/>
          <ac:spMkLst>
            <pc:docMk/>
            <pc:sldMk cId="486424844" sldId="266"/>
            <ac:spMk id="6" creationId="{3E540976-AD8F-4D52-B988-0DB4771629F6}"/>
          </ac:spMkLst>
        </pc:spChg>
        <pc:spChg chg="add mod">
          <ac:chgData name="Hosna Eltarras" userId="S::helta037@uottawa.ca::f1e6bad7-b442-41cf-b41b-cc35b9aab828" providerId="AD" clId="Web-{A10694EA-1DFA-436A-9F42-84ACB41FF76B}" dt="2021-07-23T16:52:38.300" v="392" actId="1076"/>
          <ac:spMkLst>
            <pc:docMk/>
            <pc:sldMk cId="486424844" sldId="266"/>
            <ac:spMk id="7" creationId="{2EFC7C31-9480-4FEF-B8C3-F7E81B3C1ACD}"/>
          </ac:spMkLst>
        </pc:spChg>
        <pc:spChg chg="add mod">
          <ac:chgData name="Hosna Eltarras" userId="S::helta037@uottawa.ca::f1e6bad7-b442-41cf-b41b-cc35b9aab828" providerId="AD" clId="Web-{A10694EA-1DFA-436A-9F42-84ACB41FF76B}" dt="2021-07-23T16:52:38.316" v="393" actId="1076"/>
          <ac:spMkLst>
            <pc:docMk/>
            <pc:sldMk cId="486424844" sldId="266"/>
            <ac:spMk id="8" creationId="{D5DAE087-3037-4779-B39D-D89ACDDB540E}"/>
          </ac:spMkLst>
        </pc:spChg>
        <pc:spChg chg="add mod">
          <ac:chgData name="Hosna Eltarras" userId="S::helta037@uottawa.ca::f1e6bad7-b442-41cf-b41b-cc35b9aab828" providerId="AD" clId="Web-{A10694EA-1DFA-436A-9F42-84ACB41FF76B}" dt="2021-07-23T16:52:38.331" v="394" actId="1076"/>
          <ac:spMkLst>
            <pc:docMk/>
            <pc:sldMk cId="486424844" sldId="266"/>
            <ac:spMk id="9" creationId="{98CF137B-1C17-46CB-9FFC-94DE55CB73DA}"/>
          </ac:spMkLst>
        </pc:spChg>
        <pc:spChg chg="add mod">
          <ac:chgData name="Hosna Eltarras" userId="S::helta037@uottawa.ca::f1e6bad7-b442-41cf-b41b-cc35b9aab828" providerId="AD" clId="Web-{A10694EA-1DFA-436A-9F42-84ACB41FF76B}" dt="2021-07-23T17:01:11.274" v="441" actId="20577"/>
          <ac:spMkLst>
            <pc:docMk/>
            <pc:sldMk cId="486424844" sldId="266"/>
            <ac:spMk id="11" creationId="{B57F1CED-CA61-4669-9004-A13ABADCE7D0}"/>
          </ac:spMkLst>
        </pc:spChg>
        <pc:picChg chg="add del mod modCrop">
          <ac:chgData name="Hosna Eltarras" userId="S::helta037@uottawa.ca::f1e6bad7-b442-41cf-b41b-cc35b9aab828" providerId="AD" clId="Web-{A10694EA-1DFA-436A-9F42-84ACB41FF76B}" dt="2021-07-23T16:45:33.577" v="300"/>
          <ac:picMkLst>
            <pc:docMk/>
            <pc:sldMk cId="486424844" sldId="266"/>
            <ac:picMk id="5" creationId="{E78973F4-6115-4851-BE5C-738D118A98A8}"/>
          </ac:picMkLst>
        </pc:picChg>
      </pc:sldChg>
      <pc:sldChg chg="addSp delSp modSp new mod setBg addAnim modAnim">
        <pc:chgData name="Hosna Eltarras" userId="S::helta037@uottawa.ca::f1e6bad7-b442-41cf-b41b-cc35b9aab828" providerId="AD" clId="Web-{A10694EA-1DFA-436A-9F42-84ACB41FF76B}" dt="2021-07-23T17:01:01.789" v="439"/>
        <pc:sldMkLst>
          <pc:docMk/>
          <pc:sldMk cId="24513812" sldId="267"/>
        </pc:sldMkLst>
        <pc:spChg chg="mod">
          <ac:chgData name="Hosna Eltarras" userId="S::helta037@uottawa.ca::f1e6bad7-b442-41cf-b41b-cc35b9aab828" providerId="AD" clId="Web-{A10694EA-1DFA-436A-9F42-84ACB41FF76B}" dt="2021-07-23T16:53:29.754" v="402"/>
          <ac:spMkLst>
            <pc:docMk/>
            <pc:sldMk cId="24513812" sldId="267"/>
            <ac:spMk id="2" creationId="{9D0D20CC-358A-4191-A217-B481C1DE799B}"/>
          </ac:spMkLst>
        </pc:spChg>
        <pc:spChg chg="del mod">
          <ac:chgData name="Hosna Eltarras" userId="S::helta037@uottawa.ca::f1e6bad7-b442-41cf-b41b-cc35b9aab828" providerId="AD" clId="Web-{A10694EA-1DFA-436A-9F42-84ACB41FF76B}" dt="2021-07-23T16:53:01.207" v="398"/>
          <ac:spMkLst>
            <pc:docMk/>
            <pc:sldMk cId="24513812" sldId="267"/>
            <ac:spMk id="3" creationId="{D5040E52-782B-4449-865C-D5D9F2F55F29}"/>
          </ac:spMkLst>
        </pc:spChg>
        <pc:spChg chg="add mod">
          <ac:chgData name="Hosna Eltarras" userId="S::helta037@uottawa.ca::f1e6bad7-b442-41cf-b41b-cc35b9aab828" providerId="AD" clId="Web-{A10694EA-1DFA-436A-9F42-84ACB41FF76B}" dt="2021-07-23T17:00:48.524" v="436" actId="20577"/>
          <ac:spMkLst>
            <pc:docMk/>
            <pc:sldMk cId="24513812" sldId="267"/>
            <ac:spMk id="5" creationId="{0E3258EE-ADC1-4FEE-8197-1AF2B8A7D7A9}"/>
          </ac:spMkLst>
        </pc:spChg>
        <pc:spChg chg="add">
          <ac:chgData name="Hosna Eltarras" userId="S::helta037@uottawa.ca::f1e6bad7-b442-41cf-b41b-cc35b9aab828" providerId="AD" clId="Web-{A10694EA-1DFA-436A-9F42-84ACB41FF76B}" dt="2021-07-23T16:53:29.754" v="402"/>
          <ac:spMkLst>
            <pc:docMk/>
            <pc:sldMk cId="24513812" sldId="267"/>
            <ac:spMk id="6" creationId="{A6EF5A53-0A64-4CA5-B9C7-1CB97CB5CF1C}"/>
          </ac:spMkLst>
        </pc:spChg>
        <pc:spChg chg="add">
          <ac:chgData name="Hosna Eltarras" userId="S::helta037@uottawa.ca::f1e6bad7-b442-41cf-b41b-cc35b9aab828" providerId="AD" clId="Web-{A10694EA-1DFA-436A-9F42-84ACB41FF76B}" dt="2021-07-23T16:53:29.754" v="402"/>
          <ac:spMkLst>
            <pc:docMk/>
            <pc:sldMk cId="24513812" sldId="267"/>
            <ac:spMk id="7" creationId="{34ABFBEA-4EB0-4D02-A2C0-1733CD3D6F12}"/>
          </ac:spMkLst>
        </pc:spChg>
        <pc:spChg chg="add">
          <ac:chgData name="Hosna Eltarras" userId="S::helta037@uottawa.ca::f1e6bad7-b442-41cf-b41b-cc35b9aab828" providerId="AD" clId="Web-{A10694EA-1DFA-436A-9F42-84ACB41FF76B}" dt="2021-07-23T16:53:29.754" v="402"/>
          <ac:spMkLst>
            <pc:docMk/>
            <pc:sldMk cId="24513812" sldId="267"/>
            <ac:spMk id="8" creationId="{19E083F6-57F4-487B-A766-EA0462B1EED8}"/>
          </ac:spMkLst>
        </pc:spChg>
        <pc:spChg chg="add del">
          <ac:chgData name="Hosna Eltarras" userId="S::helta037@uottawa.ca::f1e6bad7-b442-41cf-b41b-cc35b9aab828" providerId="AD" clId="Web-{A10694EA-1DFA-436A-9F42-84ACB41FF76B}" dt="2021-07-23T16:53:29.738" v="401"/>
          <ac:spMkLst>
            <pc:docMk/>
            <pc:sldMk cId="24513812" sldId="267"/>
            <ac:spMk id="9" creationId="{A6EF5A53-0A64-4CA5-B9C7-1CB97CB5CF1C}"/>
          </ac:spMkLst>
        </pc:spChg>
        <pc:spChg chg="add">
          <ac:chgData name="Hosna Eltarras" userId="S::helta037@uottawa.ca::f1e6bad7-b442-41cf-b41b-cc35b9aab828" providerId="AD" clId="Web-{A10694EA-1DFA-436A-9F42-84ACB41FF76B}" dt="2021-07-23T16:53:29.754" v="402"/>
          <ac:spMkLst>
            <pc:docMk/>
            <pc:sldMk cId="24513812" sldId="267"/>
            <ac:spMk id="10" creationId="{7A18C9FB-EC4C-4DAE-8F7D-C6E5AF607958}"/>
          </ac:spMkLst>
        </pc:spChg>
        <pc:spChg chg="add del">
          <ac:chgData name="Hosna Eltarras" userId="S::helta037@uottawa.ca::f1e6bad7-b442-41cf-b41b-cc35b9aab828" providerId="AD" clId="Web-{A10694EA-1DFA-436A-9F42-84ACB41FF76B}" dt="2021-07-23T16:53:29.738" v="401"/>
          <ac:spMkLst>
            <pc:docMk/>
            <pc:sldMk cId="24513812" sldId="267"/>
            <ac:spMk id="11" creationId="{34ABFBEA-4EB0-4D02-A2C0-1733CD3D6F12}"/>
          </ac:spMkLst>
        </pc:spChg>
        <pc:spChg chg="add">
          <ac:chgData name="Hosna Eltarras" userId="S::helta037@uottawa.ca::f1e6bad7-b442-41cf-b41b-cc35b9aab828" providerId="AD" clId="Web-{A10694EA-1DFA-436A-9F42-84ACB41FF76B}" dt="2021-07-23T16:53:29.754" v="402"/>
          <ac:spMkLst>
            <pc:docMk/>
            <pc:sldMk cId="24513812" sldId="267"/>
            <ac:spMk id="12" creationId="{BFC5A2D8-56E8-47FB-975D-D777AFEA4F18}"/>
          </ac:spMkLst>
        </pc:spChg>
        <pc:spChg chg="add del">
          <ac:chgData name="Hosna Eltarras" userId="S::helta037@uottawa.ca::f1e6bad7-b442-41cf-b41b-cc35b9aab828" providerId="AD" clId="Web-{A10694EA-1DFA-436A-9F42-84ACB41FF76B}" dt="2021-07-23T16:53:29.738" v="401"/>
          <ac:spMkLst>
            <pc:docMk/>
            <pc:sldMk cId="24513812" sldId="267"/>
            <ac:spMk id="13" creationId="{19E083F6-57F4-487B-A766-EA0462B1EED8}"/>
          </ac:spMkLst>
        </pc:spChg>
        <pc:spChg chg="add">
          <ac:chgData name="Hosna Eltarras" userId="S::helta037@uottawa.ca::f1e6bad7-b442-41cf-b41b-cc35b9aab828" providerId="AD" clId="Web-{A10694EA-1DFA-436A-9F42-84ACB41FF76B}" dt="2021-07-23T16:53:29.754" v="402"/>
          <ac:spMkLst>
            <pc:docMk/>
            <pc:sldMk cId="24513812" sldId="267"/>
            <ac:spMk id="14" creationId="{A9896C11-F8DF-437A-B349-8AFD602DC0CA}"/>
          </ac:spMkLst>
        </pc:spChg>
        <pc:spChg chg="add del">
          <ac:chgData name="Hosna Eltarras" userId="S::helta037@uottawa.ca::f1e6bad7-b442-41cf-b41b-cc35b9aab828" providerId="AD" clId="Web-{A10694EA-1DFA-436A-9F42-84ACB41FF76B}" dt="2021-07-23T16:53:29.738" v="401"/>
          <ac:spMkLst>
            <pc:docMk/>
            <pc:sldMk cId="24513812" sldId="267"/>
            <ac:spMk id="15" creationId="{7A18C9FB-EC4C-4DAE-8F7D-C6E5AF607958}"/>
          </ac:spMkLst>
        </pc:spChg>
        <pc:spChg chg="add mod">
          <ac:chgData name="Hosna Eltarras" userId="S::helta037@uottawa.ca::f1e6bad7-b442-41cf-b41b-cc35b9aab828" providerId="AD" clId="Web-{A10694EA-1DFA-436A-9F42-84ACB41FF76B}" dt="2021-07-23T17:00:55.383" v="437" actId="1076"/>
          <ac:spMkLst>
            <pc:docMk/>
            <pc:sldMk cId="24513812" sldId="267"/>
            <ac:spMk id="16" creationId="{329D045C-4398-4025-B1E7-EE048EDC593C}"/>
          </ac:spMkLst>
        </pc:spChg>
        <pc:spChg chg="add del">
          <ac:chgData name="Hosna Eltarras" userId="S::helta037@uottawa.ca::f1e6bad7-b442-41cf-b41b-cc35b9aab828" providerId="AD" clId="Web-{A10694EA-1DFA-436A-9F42-84ACB41FF76B}" dt="2021-07-23T16:53:29.738" v="401"/>
          <ac:spMkLst>
            <pc:docMk/>
            <pc:sldMk cId="24513812" sldId="267"/>
            <ac:spMk id="17" creationId="{4A8FDA66-67B4-4DBE-8354-C26F91ADB665}"/>
          </ac:spMkLst>
        </pc:spChg>
        <pc:spChg chg="add del">
          <ac:chgData name="Hosna Eltarras" userId="S::helta037@uottawa.ca::f1e6bad7-b442-41cf-b41b-cc35b9aab828" providerId="AD" clId="Web-{A10694EA-1DFA-436A-9F42-84ACB41FF76B}" dt="2021-07-23T16:53:29.738" v="401"/>
          <ac:spMkLst>
            <pc:docMk/>
            <pc:sldMk cId="24513812" sldId="267"/>
            <ac:spMk id="19" creationId="{3B2B1500-BB55-471C-8A9E-67288297ECE1}"/>
          </ac:spMkLst>
        </pc:spChg>
        <pc:spChg chg="add del">
          <ac:chgData name="Hosna Eltarras" userId="S::helta037@uottawa.ca::f1e6bad7-b442-41cf-b41b-cc35b9aab828" providerId="AD" clId="Web-{A10694EA-1DFA-436A-9F42-84ACB41FF76B}" dt="2021-07-23T16:53:29.738" v="401"/>
          <ac:spMkLst>
            <pc:docMk/>
            <pc:sldMk cId="24513812" sldId="267"/>
            <ac:spMk id="21" creationId="{3045E22C-A99D-41BB-AF14-EF1B1E745A70}"/>
          </ac:spMkLst>
        </pc:spChg>
        <pc:picChg chg="add mod">
          <ac:chgData name="Hosna Eltarras" userId="S::helta037@uottawa.ca::f1e6bad7-b442-41cf-b41b-cc35b9aab828" providerId="AD" clId="Web-{A10694EA-1DFA-436A-9F42-84ACB41FF76B}" dt="2021-07-23T16:55:29.286" v="413" actId="14100"/>
          <ac:picMkLst>
            <pc:docMk/>
            <pc:sldMk cId="24513812" sldId="267"/>
            <ac:picMk id="4" creationId="{1D2A5578-525F-40CE-B741-50FF8D2EA184}"/>
          </ac:picMkLst>
        </pc:picChg>
      </pc:sldChg>
      <pc:sldChg chg="addSp delSp modSp new">
        <pc:chgData name="Hosna Eltarras" userId="S::helta037@uottawa.ca::f1e6bad7-b442-41cf-b41b-cc35b9aab828" providerId="AD" clId="Web-{A10694EA-1DFA-436A-9F42-84ACB41FF76B}" dt="2021-07-23T17:06:20.996" v="540"/>
        <pc:sldMkLst>
          <pc:docMk/>
          <pc:sldMk cId="2391116089" sldId="268"/>
        </pc:sldMkLst>
        <pc:spChg chg="mod">
          <ac:chgData name="Hosna Eltarras" userId="S::helta037@uottawa.ca::f1e6bad7-b442-41cf-b41b-cc35b9aab828" providerId="AD" clId="Web-{A10694EA-1DFA-436A-9F42-84ACB41FF76B}" dt="2021-07-23T17:02:06.431" v="477" actId="1076"/>
          <ac:spMkLst>
            <pc:docMk/>
            <pc:sldMk cId="2391116089" sldId="268"/>
            <ac:spMk id="2" creationId="{AB8DCEED-2930-443D-A0F2-A392FEE14468}"/>
          </ac:spMkLst>
        </pc:spChg>
        <pc:spChg chg="mod">
          <ac:chgData name="Hosna Eltarras" userId="S::helta037@uottawa.ca::f1e6bad7-b442-41cf-b41b-cc35b9aab828" providerId="AD" clId="Web-{A10694EA-1DFA-436A-9F42-84ACB41FF76B}" dt="2021-07-23T17:02:43.134" v="527" actId="20577"/>
          <ac:spMkLst>
            <pc:docMk/>
            <pc:sldMk cId="2391116089" sldId="268"/>
            <ac:spMk id="3" creationId="{08F1E518-421C-4ADA-AA9B-DCAEA2DEA4E9}"/>
          </ac:spMkLst>
        </pc:spChg>
        <pc:picChg chg="add del mod">
          <ac:chgData name="Hosna Eltarras" userId="S::helta037@uottawa.ca::f1e6bad7-b442-41cf-b41b-cc35b9aab828" providerId="AD" clId="Web-{A10694EA-1DFA-436A-9F42-84ACB41FF76B}" dt="2021-07-23T17:04:56.479" v="531"/>
          <ac:picMkLst>
            <pc:docMk/>
            <pc:sldMk cId="2391116089" sldId="268"/>
            <ac:picMk id="4" creationId="{89739491-13DD-491D-A3CB-CB5CBE8226FF}"/>
          </ac:picMkLst>
        </pc:picChg>
        <pc:picChg chg="add del mod">
          <ac:chgData name="Hosna Eltarras" userId="S::helta037@uottawa.ca::f1e6bad7-b442-41cf-b41b-cc35b9aab828" providerId="AD" clId="Web-{A10694EA-1DFA-436A-9F42-84ACB41FF76B}" dt="2021-07-23T17:05:02.807" v="533"/>
          <ac:picMkLst>
            <pc:docMk/>
            <pc:sldMk cId="2391116089" sldId="268"/>
            <ac:picMk id="5" creationId="{0DD54108-7126-4F5B-9E38-A788F383F254}"/>
          </ac:picMkLst>
        </pc:picChg>
        <pc:picChg chg="add mod">
          <ac:chgData name="Hosna Eltarras" userId="S::helta037@uottawa.ca::f1e6bad7-b442-41cf-b41b-cc35b9aab828" providerId="AD" clId="Web-{A10694EA-1DFA-436A-9F42-84ACB41FF76B}" dt="2021-07-23T17:06:20.996" v="540"/>
          <ac:picMkLst>
            <pc:docMk/>
            <pc:sldMk cId="2391116089" sldId="268"/>
            <ac:picMk id="6" creationId="{80B31D1D-EA11-4FDA-9952-0886592A7BED}"/>
          </ac:picMkLst>
        </pc:picChg>
      </pc:sldChg>
      <pc:sldChg chg="modSp new">
        <pc:chgData name="Hosna Eltarras" userId="S::helta037@uottawa.ca::f1e6bad7-b442-41cf-b41b-cc35b9aab828" providerId="AD" clId="Web-{A10694EA-1DFA-436A-9F42-84ACB41FF76B}" dt="2021-07-23T17:06:54.762" v="551" actId="1076"/>
        <pc:sldMkLst>
          <pc:docMk/>
          <pc:sldMk cId="3577757226" sldId="269"/>
        </pc:sldMkLst>
        <pc:spChg chg="mod">
          <ac:chgData name="Hosna Eltarras" userId="S::helta037@uottawa.ca::f1e6bad7-b442-41cf-b41b-cc35b9aab828" providerId="AD" clId="Web-{A10694EA-1DFA-436A-9F42-84ACB41FF76B}" dt="2021-07-23T17:06:54.762" v="551" actId="1076"/>
          <ac:spMkLst>
            <pc:docMk/>
            <pc:sldMk cId="3577757226" sldId="269"/>
            <ac:spMk id="2" creationId="{95E11BED-126B-49DB-809E-61D87665A5DE}"/>
          </ac:spMkLst>
        </pc:spChg>
      </pc:sldChg>
      <pc:sldChg chg="addSp delSp modSp new mod setBg addAnim delAnim modAnim">
        <pc:chgData name="Hosna Eltarras" userId="S::helta037@uottawa.ca::f1e6bad7-b442-41cf-b41b-cc35b9aab828" providerId="AD" clId="Web-{A10694EA-1DFA-436A-9F42-84ACB41FF76B}" dt="2021-07-23T18:34:29.997" v="849" actId="14100"/>
        <pc:sldMkLst>
          <pc:docMk/>
          <pc:sldMk cId="1634158340" sldId="270"/>
        </pc:sldMkLst>
        <pc:spChg chg="mod ord">
          <ac:chgData name="Hosna Eltarras" userId="S::helta037@uottawa.ca::f1e6bad7-b442-41cf-b41b-cc35b9aab828" providerId="AD" clId="Web-{A10694EA-1DFA-436A-9F42-84ACB41FF76B}" dt="2021-07-23T18:14:54.380" v="661" actId="1076"/>
          <ac:spMkLst>
            <pc:docMk/>
            <pc:sldMk cId="1634158340" sldId="270"/>
            <ac:spMk id="2" creationId="{DD3D2742-FCA0-4542-9364-BC7331E79F67}"/>
          </ac:spMkLst>
        </pc:spChg>
        <pc:spChg chg="add del mod ord">
          <ac:chgData name="Hosna Eltarras" userId="S::helta037@uottawa.ca::f1e6bad7-b442-41cf-b41b-cc35b9aab828" providerId="AD" clId="Web-{A10694EA-1DFA-436A-9F42-84ACB41FF76B}" dt="2021-07-23T18:34:29.997" v="849" actId="14100"/>
          <ac:spMkLst>
            <pc:docMk/>
            <pc:sldMk cId="1634158340" sldId="270"/>
            <ac:spMk id="3" creationId="{C5D56911-8FEB-43AD-990A-007943BD7F00}"/>
          </ac:spMkLst>
        </pc:spChg>
        <pc:spChg chg="add del">
          <ac:chgData name="Hosna Eltarras" userId="S::helta037@uottawa.ca::f1e6bad7-b442-41cf-b41b-cc35b9aab828" providerId="AD" clId="Web-{A10694EA-1DFA-436A-9F42-84ACB41FF76B}" dt="2021-07-23T18:11:19.566" v="617"/>
          <ac:spMkLst>
            <pc:docMk/>
            <pc:sldMk cId="1634158340" sldId="270"/>
            <ac:spMk id="8" creationId="{987A0FBA-CC04-4256-A8EB-BB3C543E989C}"/>
          </ac:spMkLst>
        </pc:spChg>
        <pc:spChg chg="add mod">
          <ac:chgData name="Hosna Eltarras" userId="S::helta037@uottawa.ca::f1e6bad7-b442-41cf-b41b-cc35b9aab828" providerId="AD" clId="Web-{A10694EA-1DFA-436A-9F42-84ACB41FF76B}" dt="2021-07-23T18:12:42.379" v="631" actId="14100"/>
          <ac:spMkLst>
            <pc:docMk/>
            <pc:sldMk cId="1634158340" sldId="270"/>
            <ac:spMk id="9" creationId="{5A085140-2A0D-4A2C-8B72-BC1C023A1F7B}"/>
          </ac:spMkLst>
        </pc:spChg>
        <pc:spChg chg="add del">
          <ac:chgData name="Hosna Eltarras" userId="S::helta037@uottawa.ca::f1e6bad7-b442-41cf-b41b-cc35b9aab828" providerId="AD" clId="Web-{A10694EA-1DFA-436A-9F42-84ACB41FF76B}" dt="2021-07-23T17:09:18.950" v="565"/>
          <ac:spMkLst>
            <pc:docMk/>
            <pc:sldMk cId="1634158340" sldId="270"/>
            <ac:spMk id="9" creationId="{A6EF5A53-0A64-4CA5-B9C7-1CB97CB5CF1C}"/>
          </ac:spMkLst>
        </pc:spChg>
        <pc:spChg chg="add del">
          <ac:chgData name="Hosna Eltarras" userId="S::helta037@uottawa.ca::f1e6bad7-b442-41cf-b41b-cc35b9aab828" providerId="AD" clId="Web-{A10694EA-1DFA-436A-9F42-84ACB41FF76B}" dt="2021-07-23T18:11:19.566" v="617"/>
          <ac:spMkLst>
            <pc:docMk/>
            <pc:sldMk cId="1634158340" sldId="270"/>
            <ac:spMk id="10" creationId="{3E9B86C0-FDA1-4FEB-807F-B6CA59CE897F}"/>
          </ac:spMkLst>
        </pc:spChg>
        <pc:spChg chg="add mod">
          <ac:chgData name="Hosna Eltarras" userId="S::helta037@uottawa.ca::f1e6bad7-b442-41cf-b41b-cc35b9aab828" providerId="AD" clId="Web-{A10694EA-1DFA-436A-9F42-84ACB41FF76B}" dt="2021-07-23T18:13:58.613" v="641" actId="14100"/>
          <ac:spMkLst>
            <pc:docMk/>
            <pc:sldMk cId="1634158340" sldId="270"/>
            <ac:spMk id="11" creationId="{29DF67BC-EE96-44C3-9304-75B555C95884}"/>
          </ac:spMkLst>
        </pc:spChg>
        <pc:spChg chg="add del">
          <ac:chgData name="Hosna Eltarras" userId="S::helta037@uottawa.ca::f1e6bad7-b442-41cf-b41b-cc35b9aab828" providerId="AD" clId="Web-{A10694EA-1DFA-436A-9F42-84ACB41FF76B}" dt="2021-07-23T17:09:18.950" v="565"/>
          <ac:spMkLst>
            <pc:docMk/>
            <pc:sldMk cId="1634158340" sldId="270"/>
            <ac:spMk id="11" creationId="{34ABFBEA-4EB0-4D02-A2C0-1733CD3D6F12}"/>
          </ac:spMkLst>
        </pc:spChg>
        <pc:spChg chg="add del">
          <ac:chgData name="Hosna Eltarras" userId="S::helta037@uottawa.ca::f1e6bad7-b442-41cf-b41b-cc35b9aab828" providerId="AD" clId="Web-{A10694EA-1DFA-436A-9F42-84ACB41FF76B}" dt="2021-07-23T18:11:19.566" v="617"/>
          <ac:spMkLst>
            <pc:docMk/>
            <pc:sldMk cId="1634158340" sldId="270"/>
            <ac:spMk id="12" creationId="{3362A0EA-3E81-4464-94B8-70BE5870EDC0}"/>
          </ac:spMkLst>
        </pc:spChg>
        <pc:spChg chg="add del">
          <ac:chgData name="Hosna Eltarras" userId="S::helta037@uottawa.ca::f1e6bad7-b442-41cf-b41b-cc35b9aab828" providerId="AD" clId="Web-{A10694EA-1DFA-436A-9F42-84ACB41FF76B}" dt="2021-07-23T17:09:18.950" v="565"/>
          <ac:spMkLst>
            <pc:docMk/>
            <pc:sldMk cId="1634158340" sldId="270"/>
            <ac:spMk id="13" creationId="{19E083F6-57F4-487B-A766-EA0462B1EED8}"/>
          </ac:spMkLst>
        </pc:spChg>
        <pc:spChg chg="add del">
          <ac:chgData name="Hosna Eltarras" userId="S::helta037@uottawa.ca::f1e6bad7-b442-41cf-b41b-cc35b9aab828" providerId="AD" clId="Web-{A10694EA-1DFA-436A-9F42-84ACB41FF76B}" dt="2021-07-23T18:08:27.080" v="589"/>
          <ac:spMkLst>
            <pc:docMk/>
            <pc:sldMk cId="1634158340" sldId="270"/>
            <ac:spMk id="14" creationId="{987A0FBA-CC04-4256-A8EB-BB3C543E989C}"/>
          </ac:spMkLst>
        </pc:spChg>
        <pc:spChg chg="add del">
          <ac:chgData name="Hosna Eltarras" userId="S::helta037@uottawa.ca::f1e6bad7-b442-41cf-b41b-cc35b9aab828" providerId="AD" clId="Web-{A10694EA-1DFA-436A-9F42-84ACB41FF76B}" dt="2021-07-23T17:09:18.950" v="565"/>
          <ac:spMkLst>
            <pc:docMk/>
            <pc:sldMk cId="1634158340" sldId="270"/>
            <ac:spMk id="15" creationId="{7A18C9FB-EC4C-4DAE-8F7D-C6E5AF607958}"/>
          </ac:spMkLst>
        </pc:spChg>
        <pc:spChg chg="add del">
          <ac:chgData name="Hosna Eltarras" userId="S::helta037@uottawa.ca::f1e6bad7-b442-41cf-b41b-cc35b9aab828" providerId="AD" clId="Web-{A10694EA-1DFA-436A-9F42-84ACB41FF76B}" dt="2021-07-23T18:10:30.706" v="604"/>
          <ac:spMkLst>
            <pc:docMk/>
            <pc:sldMk cId="1634158340" sldId="270"/>
            <ac:spMk id="16" creationId="{A6EF5A53-0A64-4CA5-B9C7-1CB97CB5CF1C}"/>
          </ac:spMkLst>
        </pc:spChg>
        <pc:spChg chg="add del">
          <ac:chgData name="Hosna Eltarras" userId="S::helta037@uottawa.ca::f1e6bad7-b442-41cf-b41b-cc35b9aab828" providerId="AD" clId="Web-{A10694EA-1DFA-436A-9F42-84ACB41FF76B}" dt="2021-07-23T17:09:18.950" v="565"/>
          <ac:spMkLst>
            <pc:docMk/>
            <pc:sldMk cId="1634158340" sldId="270"/>
            <ac:spMk id="17" creationId="{5E698B96-C345-4CAB-9657-02BD17A19499}"/>
          </ac:spMkLst>
        </pc:spChg>
        <pc:spChg chg="add del">
          <ac:chgData name="Hosna Eltarras" userId="S::helta037@uottawa.ca::f1e6bad7-b442-41cf-b41b-cc35b9aab828" providerId="AD" clId="Web-{A10694EA-1DFA-436A-9F42-84ACB41FF76B}" dt="2021-07-23T18:10:30.706" v="604"/>
          <ac:spMkLst>
            <pc:docMk/>
            <pc:sldMk cId="1634158340" sldId="270"/>
            <ac:spMk id="18" creationId="{34ABFBEA-4EB0-4D02-A2C0-1733CD3D6F12}"/>
          </ac:spMkLst>
        </pc:spChg>
        <pc:spChg chg="add del">
          <ac:chgData name="Hosna Eltarras" userId="S::helta037@uottawa.ca::f1e6bad7-b442-41cf-b41b-cc35b9aab828" providerId="AD" clId="Web-{A10694EA-1DFA-436A-9F42-84ACB41FF76B}" dt="2021-07-23T18:08:27.080" v="589"/>
          <ac:spMkLst>
            <pc:docMk/>
            <pc:sldMk cId="1634158340" sldId="270"/>
            <ac:spMk id="19" creationId="{3362A0EA-3E81-4464-94B8-70BE5870EDC0}"/>
          </ac:spMkLst>
        </pc:spChg>
        <pc:spChg chg="add">
          <ac:chgData name="Hosna Eltarras" userId="S::helta037@uottawa.ca::f1e6bad7-b442-41cf-b41b-cc35b9aab828" providerId="AD" clId="Web-{A10694EA-1DFA-436A-9F42-84ACB41FF76B}" dt="2021-07-23T18:11:19.566" v="617"/>
          <ac:spMkLst>
            <pc:docMk/>
            <pc:sldMk cId="1634158340" sldId="270"/>
            <ac:spMk id="20" creationId="{987A0FBA-CC04-4256-A8EB-BB3C543E989C}"/>
          </ac:spMkLst>
        </pc:spChg>
        <pc:spChg chg="add del">
          <ac:chgData name="Hosna Eltarras" userId="S::helta037@uottawa.ca::f1e6bad7-b442-41cf-b41b-cc35b9aab828" providerId="AD" clId="Web-{A10694EA-1DFA-436A-9F42-84ACB41FF76B}" dt="2021-07-23T18:10:30.706" v="604"/>
          <ac:spMkLst>
            <pc:docMk/>
            <pc:sldMk cId="1634158340" sldId="270"/>
            <ac:spMk id="21" creationId="{19E083F6-57F4-487B-A766-EA0462B1EED8}"/>
          </ac:spMkLst>
        </pc:spChg>
        <pc:spChg chg="add">
          <ac:chgData name="Hosna Eltarras" userId="S::helta037@uottawa.ca::f1e6bad7-b442-41cf-b41b-cc35b9aab828" providerId="AD" clId="Web-{A10694EA-1DFA-436A-9F42-84ACB41FF76B}" dt="2021-07-23T18:11:19.566" v="617"/>
          <ac:spMkLst>
            <pc:docMk/>
            <pc:sldMk cId="1634158340" sldId="270"/>
            <ac:spMk id="22" creationId="{3362A0EA-3E81-4464-94B8-70BE5870EDC0}"/>
          </ac:spMkLst>
        </pc:spChg>
        <pc:spChg chg="add del">
          <ac:chgData name="Hosna Eltarras" userId="S::helta037@uottawa.ca::f1e6bad7-b442-41cf-b41b-cc35b9aab828" providerId="AD" clId="Web-{A10694EA-1DFA-436A-9F42-84ACB41FF76B}" dt="2021-07-23T18:10:30.706" v="604"/>
          <ac:spMkLst>
            <pc:docMk/>
            <pc:sldMk cId="1634158340" sldId="270"/>
            <ac:spMk id="23" creationId="{7A18C9FB-EC4C-4DAE-8F7D-C6E5AF607958}"/>
          </ac:spMkLst>
        </pc:spChg>
        <pc:spChg chg="add del">
          <ac:chgData name="Hosna Eltarras" userId="S::helta037@uottawa.ca::f1e6bad7-b442-41cf-b41b-cc35b9aab828" providerId="AD" clId="Web-{A10694EA-1DFA-436A-9F42-84ACB41FF76B}" dt="2021-07-23T18:10:30.706" v="604"/>
          <ac:spMkLst>
            <pc:docMk/>
            <pc:sldMk cId="1634158340" sldId="270"/>
            <ac:spMk id="25" creationId="{1A0F8916-44ED-4BA2-B4A8-BFF92E4B49BE}"/>
          </ac:spMkLst>
        </pc:spChg>
        <pc:spChg chg="add del">
          <ac:chgData name="Hosna Eltarras" userId="S::helta037@uottawa.ca::f1e6bad7-b442-41cf-b41b-cc35b9aab828" providerId="AD" clId="Web-{A10694EA-1DFA-436A-9F42-84ACB41FF76B}" dt="2021-07-23T18:13:07.004" v="633"/>
          <ac:spMkLst>
            <pc:docMk/>
            <pc:sldMk cId="1634158340" sldId="270"/>
            <ac:spMk id="26" creationId="{7B03D45C-E44D-4E97-A367-2ADE4A764172}"/>
          </ac:spMkLst>
        </pc:spChg>
        <pc:spChg chg="add del">
          <ac:chgData name="Hosna Eltarras" userId="S::helta037@uottawa.ca::f1e6bad7-b442-41cf-b41b-cc35b9aab828" providerId="AD" clId="Web-{A10694EA-1DFA-436A-9F42-84ACB41FF76B}" dt="2021-07-23T18:10:26.768" v="602"/>
          <ac:spMkLst>
            <pc:docMk/>
            <pc:sldMk cId="1634158340" sldId="270"/>
            <ac:spMk id="30" creationId="{A6EF5A53-0A64-4CA5-B9C7-1CB97CB5CF1C}"/>
          </ac:spMkLst>
        </pc:spChg>
        <pc:spChg chg="add del">
          <ac:chgData name="Hosna Eltarras" userId="S::helta037@uottawa.ca::f1e6bad7-b442-41cf-b41b-cc35b9aab828" providerId="AD" clId="Web-{A10694EA-1DFA-436A-9F42-84ACB41FF76B}" dt="2021-07-23T18:10:26.768" v="602"/>
          <ac:spMkLst>
            <pc:docMk/>
            <pc:sldMk cId="1634158340" sldId="270"/>
            <ac:spMk id="32" creationId="{34ABFBEA-4EB0-4D02-A2C0-1733CD3D6F12}"/>
          </ac:spMkLst>
        </pc:spChg>
        <pc:spChg chg="add del">
          <ac:chgData name="Hosna Eltarras" userId="S::helta037@uottawa.ca::f1e6bad7-b442-41cf-b41b-cc35b9aab828" providerId="AD" clId="Web-{A10694EA-1DFA-436A-9F42-84ACB41FF76B}" dt="2021-07-23T18:10:26.768" v="602"/>
          <ac:spMkLst>
            <pc:docMk/>
            <pc:sldMk cId="1634158340" sldId="270"/>
            <ac:spMk id="34" creationId="{19E083F6-57F4-487B-A766-EA0462B1EED8}"/>
          </ac:spMkLst>
        </pc:spChg>
        <pc:spChg chg="add del">
          <ac:chgData name="Hosna Eltarras" userId="S::helta037@uottawa.ca::f1e6bad7-b442-41cf-b41b-cc35b9aab828" providerId="AD" clId="Web-{A10694EA-1DFA-436A-9F42-84ACB41FF76B}" dt="2021-07-23T18:10:26.768" v="602"/>
          <ac:spMkLst>
            <pc:docMk/>
            <pc:sldMk cId="1634158340" sldId="270"/>
            <ac:spMk id="36" creationId="{7A18C9FB-EC4C-4DAE-8F7D-C6E5AF607958}"/>
          </ac:spMkLst>
        </pc:spChg>
        <pc:spChg chg="add del">
          <ac:chgData name="Hosna Eltarras" userId="S::helta037@uottawa.ca::f1e6bad7-b442-41cf-b41b-cc35b9aab828" providerId="AD" clId="Web-{A10694EA-1DFA-436A-9F42-84ACB41FF76B}" dt="2021-07-23T18:10:26.768" v="602"/>
          <ac:spMkLst>
            <pc:docMk/>
            <pc:sldMk cId="1634158340" sldId="270"/>
            <ac:spMk id="38" creationId="{1A0F8916-44ED-4BA2-B4A8-BFF92E4B49BE}"/>
          </ac:spMkLst>
        </pc:spChg>
        <pc:picChg chg="add del mod">
          <ac:chgData name="Hosna Eltarras" userId="S::helta037@uottawa.ca::f1e6bad7-b442-41cf-b41b-cc35b9aab828" providerId="AD" clId="Web-{A10694EA-1DFA-436A-9F42-84ACB41FF76B}" dt="2021-07-23T18:03:37.890" v="575"/>
          <ac:picMkLst>
            <pc:docMk/>
            <pc:sldMk cId="1634158340" sldId="270"/>
            <ac:picMk id="4" creationId="{D98B6DBD-6B54-4413-8F39-E734431FF932}"/>
          </ac:picMkLst>
        </pc:picChg>
        <pc:picChg chg="add del">
          <ac:chgData name="Hosna Eltarras" userId="S::helta037@uottawa.ca::f1e6bad7-b442-41cf-b41b-cc35b9aab828" providerId="AD" clId="Web-{A10694EA-1DFA-436A-9F42-84ACB41FF76B}" dt="2021-07-23T17:09:18.950" v="565"/>
          <ac:picMkLst>
            <pc:docMk/>
            <pc:sldMk cId="1634158340" sldId="270"/>
            <ac:picMk id="5" creationId="{5D2C6156-CCDF-4450-9F1A-086922268E2A}"/>
          </ac:picMkLst>
        </pc:picChg>
        <pc:picChg chg="add del mod">
          <ac:chgData name="Hosna Eltarras" userId="S::helta037@uottawa.ca::f1e6bad7-b442-41cf-b41b-cc35b9aab828" providerId="AD" clId="Web-{A10694EA-1DFA-436A-9F42-84ACB41FF76B}" dt="2021-07-23T18:05:49.126" v="577"/>
          <ac:picMkLst>
            <pc:docMk/>
            <pc:sldMk cId="1634158340" sldId="270"/>
            <ac:picMk id="5" creationId="{AEB682FB-7295-49E5-A3A0-50F33FFDB14E}"/>
          </ac:picMkLst>
        </pc:picChg>
        <pc:picChg chg="add del mod ord modCrop">
          <ac:chgData name="Hosna Eltarras" userId="S::helta037@uottawa.ca::f1e6bad7-b442-41cf-b41b-cc35b9aab828" providerId="AD" clId="Web-{A10694EA-1DFA-436A-9F42-84ACB41FF76B}" dt="2021-07-23T18:15:23.755" v="664" actId="14100"/>
          <ac:picMkLst>
            <pc:docMk/>
            <pc:sldMk cId="1634158340" sldId="270"/>
            <ac:picMk id="6" creationId="{3729C566-C7AB-412F-9EF5-DA554D93B6EC}"/>
          </ac:picMkLst>
        </pc:picChg>
        <pc:picChg chg="add del mod modCrop">
          <ac:chgData name="Hosna Eltarras" userId="S::helta037@uottawa.ca::f1e6bad7-b442-41cf-b41b-cc35b9aab828" providerId="AD" clId="Web-{A10694EA-1DFA-436A-9F42-84ACB41FF76B}" dt="2021-07-23T18:10:48.581" v="610"/>
          <ac:picMkLst>
            <pc:docMk/>
            <pc:sldMk cId="1634158340" sldId="270"/>
            <ac:picMk id="7" creationId="{A0C3B408-7347-43C9-A338-42820AB57E4D}"/>
          </ac:picMkLst>
        </pc:picChg>
      </pc:sldChg>
      <pc:sldChg chg="addSp modSp add replId addAnim delAnim modAnim">
        <pc:chgData name="Hosna Eltarras" userId="S::helta037@uottawa.ca::f1e6bad7-b442-41cf-b41b-cc35b9aab828" providerId="AD" clId="Web-{A10694EA-1DFA-436A-9F42-84ACB41FF76B}" dt="2021-07-23T18:17:23.646" v="698" actId="20577"/>
        <pc:sldMkLst>
          <pc:docMk/>
          <pc:sldMk cId="3104935759" sldId="271"/>
        </pc:sldMkLst>
        <pc:spChg chg="mod">
          <ac:chgData name="Hosna Eltarras" userId="S::helta037@uottawa.ca::f1e6bad7-b442-41cf-b41b-cc35b9aab828" providerId="AD" clId="Web-{A10694EA-1DFA-436A-9F42-84ACB41FF76B}" dt="2021-07-23T18:15:49.646" v="670" actId="20577"/>
          <ac:spMkLst>
            <pc:docMk/>
            <pc:sldMk cId="3104935759" sldId="271"/>
            <ac:spMk id="2" creationId="{DD3D2742-FCA0-4542-9364-BC7331E79F67}"/>
          </ac:spMkLst>
        </pc:spChg>
        <pc:spChg chg="mod">
          <ac:chgData name="Hosna Eltarras" userId="S::helta037@uottawa.ca::f1e6bad7-b442-41cf-b41b-cc35b9aab828" providerId="AD" clId="Web-{A10694EA-1DFA-436A-9F42-84ACB41FF76B}" dt="2021-07-23T18:17:23.646" v="698" actId="20577"/>
          <ac:spMkLst>
            <pc:docMk/>
            <pc:sldMk cId="3104935759" sldId="271"/>
            <ac:spMk id="3" creationId="{C5D56911-8FEB-43AD-990A-007943BD7F00}"/>
          </ac:spMkLst>
        </pc:spChg>
        <pc:spChg chg="add mod">
          <ac:chgData name="Hosna Eltarras" userId="S::helta037@uottawa.ca::f1e6bad7-b442-41cf-b41b-cc35b9aab828" providerId="AD" clId="Web-{A10694EA-1DFA-436A-9F42-84ACB41FF76B}" dt="2021-07-23T18:16:31.865" v="675" actId="14100"/>
          <ac:spMkLst>
            <pc:docMk/>
            <pc:sldMk cId="3104935759" sldId="271"/>
            <ac:spMk id="10" creationId="{5B2D9902-8EBD-4979-A6EF-C6E108AD8FB9}"/>
          </ac:spMkLst>
        </pc:spChg>
      </pc:sldChg>
      <pc:sldChg chg="add del replId">
        <pc:chgData name="Hosna Eltarras" userId="S::helta037@uottawa.ca::f1e6bad7-b442-41cf-b41b-cc35b9aab828" providerId="AD" clId="Web-{A10694EA-1DFA-436A-9F42-84ACB41FF76B}" dt="2021-07-23T18:16:03.630" v="672"/>
        <pc:sldMkLst>
          <pc:docMk/>
          <pc:sldMk cId="1831469039" sldId="272"/>
        </pc:sldMkLst>
      </pc:sldChg>
      <pc:sldChg chg="addSp delSp modSp new">
        <pc:chgData name="Hosna Eltarras" userId="S::helta037@uottawa.ca::f1e6bad7-b442-41cf-b41b-cc35b9aab828" providerId="AD" clId="Web-{A10694EA-1DFA-436A-9F42-84ACB41FF76B}" dt="2021-07-23T18:33:51.512" v="816" actId="20577"/>
        <pc:sldMkLst>
          <pc:docMk/>
          <pc:sldMk cId="2592331407" sldId="272"/>
        </pc:sldMkLst>
        <pc:spChg chg="mod">
          <ac:chgData name="Hosna Eltarras" userId="S::helta037@uottawa.ca::f1e6bad7-b442-41cf-b41b-cc35b9aab828" providerId="AD" clId="Web-{A10694EA-1DFA-436A-9F42-84ACB41FF76B}" dt="2021-07-23T18:33:15.247" v="771" actId="1076"/>
          <ac:spMkLst>
            <pc:docMk/>
            <pc:sldMk cId="2592331407" sldId="272"/>
            <ac:spMk id="2" creationId="{37136348-C727-4933-82BE-9620A149FF9F}"/>
          </ac:spMkLst>
        </pc:spChg>
        <pc:spChg chg="del mod">
          <ac:chgData name="Hosna Eltarras" userId="S::helta037@uottawa.ca::f1e6bad7-b442-41cf-b41b-cc35b9aab828" providerId="AD" clId="Web-{A10694EA-1DFA-436A-9F42-84ACB41FF76B}" dt="2021-07-23T18:28:02.651" v="719"/>
          <ac:spMkLst>
            <pc:docMk/>
            <pc:sldMk cId="2592331407" sldId="272"/>
            <ac:spMk id="3" creationId="{2E50CFE9-05A8-4BBD-B59B-5D97A814CB1B}"/>
          </ac:spMkLst>
        </pc:spChg>
        <pc:spChg chg="add mod">
          <ac:chgData name="Hosna Eltarras" userId="S::helta037@uottawa.ca::f1e6bad7-b442-41cf-b41b-cc35b9aab828" providerId="AD" clId="Web-{A10694EA-1DFA-436A-9F42-84ACB41FF76B}" dt="2021-07-23T18:33:51.512" v="816" actId="20577"/>
          <ac:spMkLst>
            <pc:docMk/>
            <pc:sldMk cId="2592331407" sldId="272"/>
            <ac:spMk id="7" creationId="{EF232605-4D31-40C4-B0DF-0DD5BE0F144D}"/>
          </ac:spMkLst>
        </pc:spChg>
        <pc:picChg chg="add mod ord">
          <ac:chgData name="Hosna Eltarras" userId="S::helta037@uottawa.ca::f1e6bad7-b442-41cf-b41b-cc35b9aab828" providerId="AD" clId="Web-{A10694EA-1DFA-436A-9F42-84ACB41FF76B}" dt="2021-07-23T18:31:18.855" v="727" actId="1076"/>
          <ac:picMkLst>
            <pc:docMk/>
            <pc:sldMk cId="2592331407" sldId="272"/>
            <ac:picMk id="4" creationId="{5B13BD66-F99F-43A2-BC51-1AA8ABEF3E5C}"/>
          </ac:picMkLst>
        </pc:picChg>
        <pc:picChg chg="add del mod">
          <ac:chgData name="Hosna Eltarras" userId="S::helta037@uottawa.ca::f1e6bad7-b442-41cf-b41b-cc35b9aab828" providerId="AD" clId="Web-{A10694EA-1DFA-436A-9F42-84ACB41FF76B}" dt="2021-07-23T18:31:31.683" v="729"/>
          <ac:picMkLst>
            <pc:docMk/>
            <pc:sldMk cId="2592331407" sldId="272"/>
            <ac:picMk id="5" creationId="{FD837950-8FDA-46C3-B2C7-F9D7CE92A469}"/>
          </ac:picMkLst>
        </pc:picChg>
        <pc:picChg chg="add del mod">
          <ac:chgData name="Hosna Eltarras" userId="S::helta037@uottawa.ca::f1e6bad7-b442-41cf-b41b-cc35b9aab828" providerId="AD" clId="Web-{A10694EA-1DFA-436A-9F42-84ACB41FF76B}" dt="2021-07-23T18:31:39.215" v="731"/>
          <ac:picMkLst>
            <pc:docMk/>
            <pc:sldMk cId="2592331407" sldId="272"/>
            <ac:picMk id="6" creationId="{5E7A0244-1530-4369-B5A9-C09392C5D6C1}"/>
          </ac:picMkLst>
        </pc:picChg>
      </pc:sldChg>
      <pc:sldChg chg="addSp delSp modSp new">
        <pc:chgData name="Hosna Eltarras" userId="S::helta037@uottawa.ca::f1e6bad7-b442-41cf-b41b-cc35b9aab828" providerId="AD" clId="Web-{A10694EA-1DFA-436A-9F42-84ACB41FF76B}" dt="2021-07-23T18:38:47.186" v="865"/>
        <pc:sldMkLst>
          <pc:docMk/>
          <pc:sldMk cId="644478105" sldId="274"/>
        </pc:sldMkLst>
        <pc:spChg chg="mod">
          <ac:chgData name="Hosna Eltarras" userId="S::helta037@uottawa.ca::f1e6bad7-b442-41cf-b41b-cc35b9aab828" providerId="AD" clId="Web-{A10694EA-1DFA-436A-9F42-84ACB41FF76B}" dt="2021-07-23T18:37:08.498" v="864" actId="1076"/>
          <ac:spMkLst>
            <pc:docMk/>
            <pc:sldMk cId="644478105" sldId="274"/>
            <ac:spMk id="2" creationId="{FD903FFA-6C56-40A6-881D-CB95A6D89FA7}"/>
          </ac:spMkLst>
        </pc:spChg>
        <pc:spChg chg="del">
          <ac:chgData name="Hosna Eltarras" userId="S::helta037@uottawa.ca::f1e6bad7-b442-41cf-b41b-cc35b9aab828" providerId="AD" clId="Web-{A10694EA-1DFA-436A-9F42-84ACB41FF76B}" dt="2021-07-23T18:38:47.186" v="865"/>
          <ac:spMkLst>
            <pc:docMk/>
            <pc:sldMk cId="644478105" sldId="274"/>
            <ac:spMk id="3" creationId="{8DCE0F38-2D6E-4D16-B2FB-57AB201D4ADD}"/>
          </ac:spMkLst>
        </pc:spChg>
        <pc:picChg chg="add mod ord">
          <ac:chgData name="Hosna Eltarras" userId="S::helta037@uottawa.ca::f1e6bad7-b442-41cf-b41b-cc35b9aab828" providerId="AD" clId="Web-{A10694EA-1DFA-436A-9F42-84ACB41FF76B}" dt="2021-07-23T18:38:47.186" v="865"/>
          <ac:picMkLst>
            <pc:docMk/>
            <pc:sldMk cId="644478105" sldId="274"/>
            <ac:picMk id="4" creationId="{01436F46-01D8-480D-A8BA-EED590D8667D}"/>
          </ac:picMkLst>
        </pc:picChg>
      </pc:sldChg>
    </pc:docChg>
  </pc:docChgLst>
  <pc:docChgLst>
    <pc:chgData name="Mena Allah Fathy" userId="S::mfath041@uottawa.ca::a354a918-0c8c-4eaf-99a2-b50d9e1d5c26" providerId="AD" clId="Web-{8C5F49F6-14C7-41DF-9842-89D0FBEEA85D}"/>
    <pc:docChg chg="addSld modSld">
      <pc:chgData name="Mena Allah Fathy" userId="S::mfath041@uottawa.ca::a354a918-0c8c-4eaf-99a2-b50d9e1d5c26" providerId="AD" clId="Web-{8C5F49F6-14C7-41DF-9842-89D0FBEEA85D}" dt="2021-07-23T19:17:26.641" v="144" actId="20577"/>
      <pc:docMkLst>
        <pc:docMk/>
      </pc:docMkLst>
      <pc:sldChg chg="modSp">
        <pc:chgData name="Mena Allah Fathy" userId="S::mfath041@uottawa.ca::a354a918-0c8c-4eaf-99a2-b50d9e1d5c26" providerId="AD" clId="Web-{8C5F49F6-14C7-41DF-9842-89D0FBEEA85D}" dt="2021-07-23T19:17:26.641" v="144" actId="20577"/>
        <pc:sldMkLst>
          <pc:docMk/>
          <pc:sldMk cId="4275399458" sldId="265"/>
        </pc:sldMkLst>
        <pc:spChg chg="mod">
          <ac:chgData name="Mena Allah Fathy" userId="S::mfath041@uottawa.ca::a354a918-0c8c-4eaf-99a2-b50d9e1d5c26" providerId="AD" clId="Web-{8C5F49F6-14C7-41DF-9842-89D0FBEEA85D}" dt="2021-07-23T19:17:26.641" v="144" actId="20577"/>
          <ac:spMkLst>
            <pc:docMk/>
            <pc:sldMk cId="4275399458" sldId="265"/>
            <ac:spMk id="3" creationId="{9E6E69B5-2384-4CA6-A853-370E316DA7E3}"/>
          </ac:spMkLst>
        </pc:spChg>
      </pc:sldChg>
      <pc:sldChg chg="addSp delSp modSp mod setBg">
        <pc:chgData name="Mena Allah Fathy" userId="S::mfath041@uottawa.ca::a354a918-0c8c-4eaf-99a2-b50d9e1d5c26" providerId="AD" clId="Web-{8C5F49F6-14C7-41DF-9842-89D0FBEEA85D}" dt="2021-07-23T19:16:08.406" v="129" actId="1076"/>
        <pc:sldMkLst>
          <pc:docMk/>
          <pc:sldMk cId="3577757226" sldId="269"/>
        </pc:sldMkLst>
        <pc:spChg chg="mod">
          <ac:chgData name="Mena Allah Fathy" userId="S::mfath041@uottawa.ca::a354a918-0c8c-4eaf-99a2-b50d9e1d5c26" providerId="AD" clId="Web-{8C5F49F6-14C7-41DF-9842-89D0FBEEA85D}" dt="2021-07-23T19:12:07.733" v="79"/>
          <ac:spMkLst>
            <pc:docMk/>
            <pc:sldMk cId="3577757226" sldId="269"/>
            <ac:spMk id="2" creationId="{95E11BED-126B-49DB-809E-61D87665A5DE}"/>
          </ac:spMkLst>
        </pc:spChg>
        <pc:spChg chg="del mod">
          <ac:chgData name="Mena Allah Fathy" userId="S::mfath041@uottawa.ca::a354a918-0c8c-4eaf-99a2-b50d9e1d5c26" providerId="AD" clId="Web-{8C5F49F6-14C7-41DF-9842-89D0FBEEA85D}" dt="2021-07-23T19:12:07.733" v="79"/>
          <ac:spMkLst>
            <pc:docMk/>
            <pc:sldMk cId="3577757226" sldId="269"/>
            <ac:spMk id="3" creationId="{6324F2A8-9BE9-4AD8-8762-FC4861DCAE24}"/>
          </ac:spMkLst>
        </pc:spChg>
        <pc:spChg chg="add">
          <ac:chgData name="Mena Allah Fathy" userId="S::mfath041@uottawa.ca::a354a918-0c8c-4eaf-99a2-b50d9e1d5c26" providerId="AD" clId="Web-{8C5F49F6-14C7-41DF-9842-89D0FBEEA85D}" dt="2021-07-23T19:12:07.733" v="79"/>
          <ac:spMkLst>
            <pc:docMk/>
            <pc:sldMk cId="3577757226" sldId="269"/>
            <ac:spMk id="9" creationId="{987A0FBA-CC04-4256-A8EB-BB3C543E989C}"/>
          </ac:spMkLst>
        </pc:spChg>
        <pc:spChg chg="add">
          <ac:chgData name="Mena Allah Fathy" userId="S::mfath041@uottawa.ca::a354a918-0c8c-4eaf-99a2-b50d9e1d5c26" providerId="AD" clId="Web-{8C5F49F6-14C7-41DF-9842-89D0FBEEA85D}" dt="2021-07-23T19:12:07.733" v="79"/>
          <ac:spMkLst>
            <pc:docMk/>
            <pc:sldMk cId="3577757226" sldId="269"/>
            <ac:spMk id="11" creationId="{F95E8271-D5FF-4A58-A151-6D825CF02D64}"/>
          </ac:spMkLst>
        </pc:spChg>
        <pc:spChg chg="add">
          <ac:chgData name="Mena Allah Fathy" userId="S::mfath041@uottawa.ca::a354a918-0c8c-4eaf-99a2-b50d9e1d5c26" providerId="AD" clId="Web-{8C5F49F6-14C7-41DF-9842-89D0FBEEA85D}" dt="2021-07-23T19:12:07.733" v="79"/>
          <ac:spMkLst>
            <pc:docMk/>
            <pc:sldMk cId="3577757226" sldId="269"/>
            <ac:spMk id="13" creationId="{E65E7DAE-0831-45F9-BBA2-9BBD2E397C0B}"/>
          </ac:spMkLst>
        </pc:spChg>
        <pc:spChg chg="add">
          <ac:chgData name="Mena Allah Fathy" userId="S::mfath041@uottawa.ca::a354a918-0c8c-4eaf-99a2-b50d9e1d5c26" providerId="AD" clId="Web-{8C5F49F6-14C7-41DF-9842-89D0FBEEA85D}" dt="2021-07-23T19:12:07.733" v="79"/>
          <ac:spMkLst>
            <pc:docMk/>
            <pc:sldMk cId="3577757226" sldId="269"/>
            <ac:spMk id="15" creationId="{F493E929-55A8-46F3-836C-1C37C8975B9D}"/>
          </ac:spMkLst>
        </pc:spChg>
        <pc:spChg chg="add mod">
          <ac:chgData name="Mena Allah Fathy" userId="S::mfath041@uottawa.ca::a354a918-0c8c-4eaf-99a2-b50d9e1d5c26" providerId="AD" clId="Web-{8C5F49F6-14C7-41DF-9842-89D0FBEEA85D}" dt="2021-07-23T19:16:08.406" v="129" actId="1076"/>
          <ac:spMkLst>
            <pc:docMk/>
            <pc:sldMk cId="3577757226" sldId="269"/>
            <ac:spMk id="16" creationId="{3E791F04-9140-443C-ADE3-B7CE2B851C50}"/>
          </ac:spMkLst>
        </pc:spChg>
        <pc:graphicFrameChg chg="add">
          <ac:chgData name="Mena Allah Fathy" userId="S::mfath041@uottawa.ca::a354a918-0c8c-4eaf-99a2-b50d9e1d5c26" providerId="AD" clId="Web-{8C5F49F6-14C7-41DF-9842-89D0FBEEA85D}" dt="2021-07-23T19:12:07.733" v="79"/>
          <ac:graphicFrameMkLst>
            <pc:docMk/>
            <pc:sldMk cId="3577757226" sldId="269"/>
            <ac:graphicFrameMk id="5" creationId="{F7CE585C-14FD-46EA-91B5-79287D0752F5}"/>
          </ac:graphicFrameMkLst>
        </pc:graphicFrameChg>
      </pc:sldChg>
      <pc:sldChg chg="addSp delSp modSp new">
        <pc:chgData name="Mena Allah Fathy" userId="S::mfath041@uottawa.ca::a354a918-0c8c-4eaf-99a2-b50d9e1d5c26" providerId="AD" clId="Web-{8C5F49F6-14C7-41DF-9842-89D0FBEEA85D}" dt="2021-07-23T19:16:21.094" v="131" actId="1076"/>
        <pc:sldMkLst>
          <pc:docMk/>
          <pc:sldMk cId="223061692" sldId="275"/>
        </pc:sldMkLst>
        <pc:spChg chg="mod">
          <ac:chgData name="Mena Allah Fathy" userId="S::mfath041@uottawa.ca::a354a918-0c8c-4eaf-99a2-b50d9e1d5c26" providerId="AD" clId="Web-{8C5F49F6-14C7-41DF-9842-89D0FBEEA85D}" dt="2021-07-23T19:05:16.465" v="11" actId="20577"/>
          <ac:spMkLst>
            <pc:docMk/>
            <pc:sldMk cId="223061692" sldId="275"/>
            <ac:spMk id="2" creationId="{E34D50BC-CAB7-4101-8083-5385EA4DF6B9}"/>
          </ac:spMkLst>
        </pc:spChg>
        <pc:spChg chg="del">
          <ac:chgData name="Mena Allah Fathy" userId="S::mfath041@uottawa.ca::a354a918-0c8c-4eaf-99a2-b50d9e1d5c26" providerId="AD" clId="Web-{8C5F49F6-14C7-41DF-9842-89D0FBEEA85D}" dt="2021-07-23T19:05:49.809" v="14"/>
          <ac:spMkLst>
            <pc:docMk/>
            <pc:sldMk cId="223061692" sldId="275"/>
            <ac:spMk id="3" creationId="{4F60C6F4-7957-4BD6-B587-CDCDC442B104}"/>
          </ac:spMkLst>
        </pc:spChg>
        <pc:spChg chg="mod">
          <ac:chgData name="Mena Allah Fathy" userId="S::mfath041@uottawa.ca::a354a918-0c8c-4eaf-99a2-b50d9e1d5c26" providerId="AD" clId="Web-{8C5F49F6-14C7-41DF-9842-89D0FBEEA85D}" dt="2021-07-23T19:09:18.357" v="53" actId="20577"/>
          <ac:spMkLst>
            <pc:docMk/>
            <pc:sldMk cId="223061692" sldId="275"/>
            <ac:spMk id="4" creationId="{7565F9C6-7ABB-4053-B5E4-C4D23B637AEC}"/>
          </ac:spMkLst>
        </pc:spChg>
        <pc:spChg chg="add mod">
          <ac:chgData name="Mena Allah Fathy" userId="S::mfath041@uottawa.ca::a354a918-0c8c-4eaf-99a2-b50d9e1d5c26" providerId="AD" clId="Web-{8C5F49F6-14C7-41DF-9842-89D0FBEEA85D}" dt="2021-07-23T19:16:21.094" v="131" actId="1076"/>
          <ac:spMkLst>
            <pc:docMk/>
            <pc:sldMk cId="223061692" sldId="275"/>
            <ac:spMk id="7" creationId="{F39C93E2-1D36-40DB-96E9-C4E60DCD6C48}"/>
          </ac:spMkLst>
        </pc:spChg>
        <pc:picChg chg="add mod ord">
          <ac:chgData name="Mena Allah Fathy" userId="S::mfath041@uottawa.ca::a354a918-0c8c-4eaf-99a2-b50d9e1d5c26" providerId="AD" clId="Web-{8C5F49F6-14C7-41DF-9842-89D0FBEEA85D}" dt="2021-07-23T19:05:58.184" v="15" actId="14100"/>
          <ac:picMkLst>
            <pc:docMk/>
            <pc:sldMk cId="223061692" sldId="275"/>
            <ac:picMk id="5" creationId="{E3F73EB2-8CA8-4CAD-8690-FECDA5CE2B30}"/>
          </ac:picMkLst>
        </pc:picChg>
      </pc:sldChg>
      <pc:sldChg chg="addSp delSp modSp new">
        <pc:chgData name="Mena Allah Fathy" userId="S::mfath041@uottawa.ca::a354a918-0c8c-4eaf-99a2-b50d9e1d5c26" providerId="AD" clId="Web-{8C5F49F6-14C7-41DF-9842-89D0FBEEA85D}" dt="2021-07-23T19:16:26.484" v="133" actId="1076"/>
        <pc:sldMkLst>
          <pc:docMk/>
          <pc:sldMk cId="2364786575" sldId="276"/>
        </pc:sldMkLst>
        <pc:spChg chg="mod">
          <ac:chgData name="Mena Allah Fathy" userId="S::mfath041@uottawa.ca::a354a918-0c8c-4eaf-99a2-b50d9e1d5c26" providerId="AD" clId="Web-{8C5F49F6-14C7-41DF-9842-89D0FBEEA85D}" dt="2021-07-23T19:08:26.388" v="44" actId="20577"/>
          <ac:spMkLst>
            <pc:docMk/>
            <pc:sldMk cId="2364786575" sldId="276"/>
            <ac:spMk id="2" creationId="{02F17CC0-10FF-4DE9-8A49-AF4DE53F48A8}"/>
          </ac:spMkLst>
        </pc:spChg>
        <pc:spChg chg="del">
          <ac:chgData name="Mena Allah Fathy" userId="S::mfath041@uottawa.ca::a354a918-0c8c-4eaf-99a2-b50d9e1d5c26" providerId="AD" clId="Web-{8C5F49F6-14C7-41DF-9842-89D0FBEEA85D}" dt="2021-07-23T19:07:40.669" v="34"/>
          <ac:spMkLst>
            <pc:docMk/>
            <pc:sldMk cId="2364786575" sldId="276"/>
            <ac:spMk id="3" creationId="{3859D16D-81A0-4594-B0F6-21D475810590}"/>
          </ac:spMkLst>
        </pc:spChg>
        <pc:spChg chg="mod">
          <ac:chgData name="Mena Allah Fathy" userId="S::mfath041@uottawa.ca::a354a918-0c8c-4eaf-99a2-b50d9e1d5c26" providerId="AD" clId="Web-{8C5F49F6-14C7-41DF-9842-89D0FBEEA85D}" dt="2021-07-23T19:09:37.029" v="58" actId="20577"/>
          <ac:spMkLst>
            <pc:docMk/>
            <pc:sldMk cId="2364786575" sldId="276"/>
            <ac:spMk id="4" creationId="{62B8E7D8-2F3A-40EC-B162-17E9281CF598}"/>
          </ac:spMkLst>
        </pc:spChg>
        <pc:spChg chg="add mod">
          <ac:chgData name="Mena Allah Fathy" userId="S::mfath041@uottawa.ca::a354a918-0c8c-4eaf-99a2-b50d9e1d5c26" providerId="AD" clId="Web-{8C5F49F6-14C7-41DF-9842-89D0FBEEA85D}" dt="2021-07-23T19:16:26.484" v="133" actId="1076"/>
          <ac:spMkLst>
            <pc:docMk/>
            <pc:sldMk cId="2364786575" sldId="276"/>
            <ac:spMk id="7" creationId="{8C61877B-FEE3-482A-9170-BAE5F96DE82D}"/>
          </ac:spMkLst>
        </pc:spChg>
        <pc:picChg chg="add mod ord">
          <ac:chgData name="Mena Allah Fathy" userId="S::mfath041@uottawa.ca::a354a918-0c8c-4eaf-99a2-b50d9e1d5c26" providerId="AD" clId="Web-{8C5F49F6-14C7-41DF-9842-89D0FBEEA85D}" dt="2021-07-23T19:07:40.669" v="34"/>
          <ac:picMkLst>
            <pc:docMk/>
            <pc:sldMk cId="2364786575" sldId="276"/>
            <ac:picMk id="5" creationId="{C9930A30-A752-4AC8-8757-57DF926EBED3}"/>
          </ac:picMkLst>
        </pc:picChg>
      </pc:sldChg>
      <pc:sldChg chg="addSp delSp modSp new">
        <pc:chgData name="Mena Allah Fathy" userId="S::mfath041@uottawa.ca::a354a918-0c8c-4eaf-99a2-b50d9e1d5c26" providerId="AD" clId="Web-{8C5F49F6-14C7-41DF-9842-89D0FBEEA85D}" dt="2021-07-23T19:16:36.484" v="136" actId="1076"/>
        <pc:sldMkLst>
          <pc:docMk/>
          <pc:sldMk cId="1419435804" sldId="277"/>
        </pc:sldMkLst>
        <pc:spChg chg="mod">
          <ac:chgData name="Mena Allah Fathy" userId="S::mfath041@uottawa.ca::a354a918-0c8c-4eaf-99a2-b50d9e1d5c26" providerId="AD" clId="Web-{8C5F49F6-14C7-41DF-9842-89D0FBEEA85D}" dt="2021-07-23T19:08:37.138" v="45" actId="14100"/>
          <ac:spMkLst>
            <pc:docMk/>
            <pc:sldMk cId="1419435804" sldId="277"/>
            <ac:spMk id="2" creationId="{708F3ACA-BA14-42C0-B987-8104A31BB2EA}"/>
          </ac:spMkLst>
        </pc:spChg>
        <pc:spChg chg="del">
          <ac:chgData name="Mena Allah Fathy" userId="S::mfath041@uottawa.ca::a354a918-0c8c-4eaf-99a2-b50d9e1d5c26" providerId="AD" clId="Web-{8C5F49F6-14C7-41DF-9842-89D0FBEEA85D}" dt="2021-07-23T19:10:20.263" v="75"/>
          <ac:spMkLst>
            <pc:docMk/>
            <pc:sldMk cId="1419435804" sldId="277"/>
            <ac:spMk id="3" creationId="{48CC16B0-1668-4DCD-9ED1-6B0929262D45}"/>
          </ac:spMkLst>
        </pc:spChg>
        <pc:spChg chg="mod">
          <ac:chgData name="Mena Allah Fathy" userId="S::mfath041@uottawa.ca::a354a918-0c8c-4eaf-99a2-b50d9e1d5c26" providerId="AD" clId="Web-{8C5F49F6-14C7-41DF-9842-89D0FBEEA85D}" dt="2021-07-23T19:10:10.513" v="74" actId="20577"/>
          <ac:spMkLst>
            <pc:docMk/>
            <pc:sldMk cId="1419435804" sldId="277"/>
            <ac:spMk id="4" creationId="{53C174BC-D8CF-42F2-94E4-F7FDF7DD7C43}"/>
          </ac:spMkLst>
        </pc:spChg>
        <pc:spChg chg="add mod">
          <ac:chgData name="Mena Allah Fathy" userId="S::mfath041@uottawa.ca::a354a918-0c8c-4eaf-99a2-b50d9e1d5c26" providerId="AD" clId="Web-{8C5F49F6-14C7-41DF-9842-89D0FBEEA85D}" dt="2021-07-23T19:16:36.484" v="136" actId="1076"/>
          <ac:spMkLst>
            <pc:docMk/>
            <pc:sldMk cId="1419435804" sldId="277"/>
            <ac:spMk id="7" creationId="{3CA3A519-BE68-4F47-9063-BFE9032BE249}"/>
          </ac:spMkLst>
        </pc:spChg>
        <pc:picChg chg="add mod ord">
          <ac:chgData name="Mena Allah Fathy" userId="S::mfath041@uottawa.ca::a354a918-0c8c-4eaf-99a2-b50d9e1d5c26" providerId="AD" clId="Web-{8C5F49F6-14C7-41DF-9842-89D0FBEEA85D}" dt="2021-07-23T19:10:28.420" v="77" actId="1076"/>
          <ac:picMkLst>
            <pc:docMk/>
            <pc:sldMk cId="1419435804" sldId="277"/>
            <ac:picMk id="5" creationId="{2E7ED7A6-62D0-488E-883B-2E292F5FC60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991710-A04E-4265-B401-587277BCA6E8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821F08C-28DA-4827-9FC1-203B157DE5AA}">
      <dgm:prSet/>
      <dgm:spPr/>
      <dgm:t>
        <a:bodyPr/>
        <a:lstStyle/>
        <a:p>
          <a:r>
            <a:rPr lang="en-GB"/>
            <a:t>Data cleaning</a:t>
          </a:r>
          <a:endParaRPr lang="en-US"/>
        </a:p>
      </dgm:t>
    </dgm:pt>
    <dgm:pt modelId="{0245BEE4-3135-4824-B8BA-C5C371E7D216}" type="parTrans" cxnId="{0C19851C-7EA6-4413-AB0B-E00C12D38D31}">
      <dgm:prSet/>
      <dgm:spPr/>
      <dgm:t>
        <a:bodyPr/>
        <a:lstStyle/>
        <a:p>
          <a:endParaRPr lang="en-US"/>
        </a:p>
      </dgm:t>
    </dgm:pt>
    <dgm:pt modelId="{99F0FD4F-D531-46D3-AE0D-6DC16766421E}" type="sibTrans" cxnId="{0C19851C-7EA6-4413-AB0B-E00C12D38D31}">
      <dgm:prSet/>
      <dgm:spPr/>
      <dgm:t>
        <a:bodyPr/>
        <a:lstStyle/>
        <a:p>
          <a:endParaRPr lang="en-US"/>
        </a:p>
      </dgm:t>
    </dgm:pt>
    <dgm:pt modelId="{051ED94B-3D69-496B-9978-B442959D5224}">
      <dgm:prSet/>
      <dgm:spPr/>
      <dgm:t>
        <a:bodyPr/>
        <a:lstStyle/>
        <a:p>
          <a:r>
            <a:rPr lang="en-GB"/>
            <a:t>Data transformation</a:t>
          </a:r>
          <a:endParaRPr lang="en-US"/>
        </a:p>
      </dgm:t>
    </dgm:pt>
    <dgm:pt modelId="{0830DB79-FB0D-4C72-94DF-6F5B13AAC91B}" type="parTrans" cxnId="{8D66955D-7C85-419F-86D6-58B00404EA81}">
      <dgm:prSet/>
      <dgm:spPr/>
      <dgm:t>
        <a:bodyPr/>
        <a:lstStyle/>
        <a:p>
          <a:endParaRPr lang="en-US"/>
        </a:p>
      </dgm:t>
    </dgm:pt>
    <dgm:pt modelId="{96836C4D-06FC-43C5-B4C7-DD569D8E9806}" type="sibTrans" cxnId="{8D66955D-7C85-419F-86D6-58B00404EA81}">
      <dgm:prSet/>
      <dgm:spPr/>
      <dgm:t>
        <a:bodyPr/>
        <a:lstStyle/>
        <a:p>
          <a:endParaRPr lang="en-US"/>
        </a:p>
      </dgm:t>
    </dgm:pt>
    <dgm:pt modelId="{9C68E466-DD66-43BF-ACEB-3F06C2204165}">
      <dgm:prSet/>
      <dgm:spPr/>
      <dgm:t>
        <a:bodyPr/>
        <a:lstStyle/>
        <a:p>
          <a:r>
            <a:rPr lang="en-GB"/>
            <a:t>Data reduction</a:t>
          </a:r>
          <a:endParaRPr lang="en-US"/>
        </a:p>
      </dgm:t>
    </dgm:pt>
    <dgm:pt modelId="{22265B9D-4E0F-4425-82B1-F63255DB0EF1}" type="parTrans" cxnId="{BE5B2749-E333-47AC-AC23-85314B56F554}">
      <dgm:prSet/>
      <dgm:spPr/>
      <dgm:t>
        <a:bodyPr/>
        <a:lstStyle/>
        <a:p>
          <a:endParaRPr lang="en-US"/>
        </a:p>
      </dgm:t>
    </dgm:pt>
    <dgm:pt modelId="{C353720C-3149-413D-A13B-7FE1476FFBD2}" type="sibTrans" cxnId="{BE5B2749-E333-47AC-AC23-85314B56F554}">
      <dgm:prSet/>
      <dgm:spPr/>
      <dgm:t>
        <a:bodyPr/>
        <a:lstStyle/>
        <a:p>
          <a:endParaRPr lang="en-US"/>
        </a:p>
      </dgm:t>
    </dgm:pt>
    <dgm:pt modelId="{9894F7F4-A753-48BF-9D88-DB4FB99C55D9}" type="pres">
      <dgm:prSet presAssocID="{84991710-A04E-4265-B401-587277BCA6E8}" presName="linear" presStyleCnt="0">
        <dgm:presLayoutVars>
          <dgm:dir/>
          <dgm:animLvl val="lvl"/>
          <dgm:resizeHandles val="exact"/>
        </dgm:presLayoutVars>
      </dgm:prSet>
      <dgm:spPr/>
    </dgm:pt>
    <dgm:pt modelId="{0861D601-855A-485D-8DD3-3428732D234B}" type="pres">
      <dgm:prSet presAssocID="{7821F08C-28DA-4827-9FC1-203B157DE5AA}" presName="parentLin" presStyleCnt="0"/>
      <dgm:spPr/>
    </dgm:pt>
    <dgm:pt modelId="{D1334B52-6DA4-47EB-AF43-71AAFA6405F8}" type="pres">
      <dgm:prSet presAssocID="{7821F08C-28DA-4827-9FC1-203B157DE5AA}" presName="parentLeftMargin" presStyleLbl="node1" presStyleIdx="0" presStyleCnt="3"/>
      <dgm:spPr/>
    </dgm:pt>
    <dgm:pt modelId="{430BD203-22F5-4CF2-B8FB-31383FBC8D08}" type="pres">
      <dgm:prSet presAssocID="{7821F08C-28DA-4827-9FC1-203B157DE5A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52486E8-99E9-477A-AA57-24DA62914480}" type="pres">
      <dgm:prSet presAssocID="{7821F08C-28DA-4827-9FC1-203B157DE5AA}" presName="negativeSpace" presStyleCnt="0"/>
      <dgm:spPr/>
    </dgm:pt>
    <dgm:pt modelId="{7D823D39-9B64-44D5-B890-B691B0A5FD44}" type="pres">
      <dgm:prSet presAssocID="{7821F08C-28DA-4827-9FC1-203B157DE5AA}" presName="childText" presStyleLbl="conFgAcc1" presStyleIdx="0" presStyleCnt="3">
        <dgm:presLayoutVars>
          <dgm:bulletEnabled val="1"/>
        </dgm:presLayoutVars>
      </dgm:prSet>
      <dgm:spPr/>
    </dgm:pt>
    <dgm:pt modelId="{59D38F8C-DCD5-4B6F-8FD3-D923981D1DCC}" type="pres">
      <dgm:prSet presAssocID="{99F0FD4F-D531-46D3-AE0D-6DC16766421E}" presName="spaceBetweenRectangles" presStyleCnt="0"/>
      <dgm:spPr/>
    </dgm:pt>
    <dgm:pt modelId="{1F3B44F8-64CE-4424-86E5-DE7A03170D2A}" type="pres">
      <dgm:prSet presAssocID="{051ED94B-3D69-496B-9978-B442959D5224}" presName="parentLin" presStyleCnt="0"/>
      <dgm:spPr/>
    </dgm:pt>
    <dgm:pt modelId="{A5536A51-2BE6-4EA5-A350-65CAAA03035E}" type="pres">
      <dgm:prSet presAssocID="{051ED94B-3D69-496B-9978-B442959D5224}" presName="parentLeftMargin" presStyleLbl="node1" presStyleIdx="0" presStyleCnt="3"/>
      <dgm:spPr/>
    </dgm:pt>
    <dgm:pt modelId="{1F058C74-26FD-4FA9-951B-0FEEC61B3F55}" type="pres">
      <dgm:prSet presAssocID="{051ED94B-3D69-496B-9978-B442959D522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9AAFBF6-224B-40CF-8209-E0566EA3B61C}" type="pres">
      <dgm:prSet presAssocID="{051ED94B-3D69-496B-9978-B442959D5224}" presName="negativeSpace" presStyleCnt="0"/>
      <dgm:spPr/>
    </dgm:pt>
    <dgm:pt modelId="{91DC2D2E-8601-4392-B54E-707733EF759C}" type="pres">
      <dgm:prSet presAssocID="{051ED94B-3D69-496B-9978-B442959D5224}" presName="childText" presStyleLbl="conFgAcc1" presStyleIdx="1" presStyleCnt="3">
        <dgm:presLayoutVars>
          <dgm:bulletEnabled val="1"/>
        </dgm:presLayoutVars>
      </dgm:prSet>
      <dgm:spPr/>
    </dgm:pt>
    <dgm:pt modelId="{DB30D28C-D420-4B7A-B0DD-37354751DCF0}" type="pres">
      <dgm:prSet presAssocID="{96836C4D-06FC-43C5-B4C7-DD569D8E9806}" presName="spaceBetweenRectangles" presStyleCnt="0"/>
      <dgm:spPr/>
    </dgm:pt>
    <dgm:pt modelId="{08991BB4-E090-488A-8BA1-F81A12AA6083}" type="pres">
      <dgm:prSet presAssocID="{9C68E466-DD66-43BF-ACEB-3F06C2204165}" presName="parentLin" presStyleCnt="0"/>
      <dgm:spPr/>
    </dgm:pt>
    <dgm:pt modelId="{413FABE5-F171-4A8A-AE56-ED7CFE093821}" type="pres">
      <dgm:prSet presAssocID="{9C68E466-DD66-43BF-ACEB-3F06C2204165}" presName="parentLeftMargin" presStyleLbl="node1" presStyleIdx="1" presStyleCnt="3"/>
      <dgm:spPr/>
    </dgm:pt>
    <dgm:pt modelId="{99FEA1F8-4909-4F82-973A-7D83E9822B26}" type="pres">
      <dgm:prSet presAssocID="{9C68E466-DD66-43BF-ACEB-3F06C220416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C35A93E-3E3B-4735-B10C-6AA01D1D608A}" type="pres">
      <dgm:prSet presAssocID="{9C68E466-DD66-43BF-ACEB-3F06C2204165}" presName="negativeSpace" presStyleCnt="0"/>
      <dgm:spPr/>
    </dgm:pt>
    <dgm:pt modelId="{3261CDB3-B2D1-4177-A238-AFF4AD062A1E}" type="pres">
      <dgm:prSet presAssocID="{9C68E466-DD66-43BF-ACEB-3F06C220416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C19851C-7EA6-4413-AB0B-E00C12D38D31}" srcId="{84991710-A04E-4265-B401-587277BCA6E8}" destId="{7821F08C-28DA-4827-9FC1-203B157DE5AA}" srcOrd="0" destOrd="0" parTransId="{0245BEE4-3135-4824-B8BA-C5C371E7D216}" sibTransId="{99F0FD4F-D531-46D3-AE0D-6DC16766421E}"/>
    <dgm:cxn modelId="{BB659335-604A-4ABF-8E9F-7C45F4CE9F1E}" type="presOf" srcId="{7821F08C-28DA-4827-9FC1-203B157DE5AA}" destId="{D1334B52-6DA4-47EB-AF43-71AAFA6405F8}" srcOrd="0" destOrd="0" presId="urn:microsoft.com/office/officeart/2005/8/layout/list1"/>
    <dgm:cxn modelId="{8D66955D-7C85-419F-86D6-58B00404EA81}" srcId="{84991710-A04E-4265-B401-587277BCA6E8}" destId="{051ED94B-3D69-496B-9978-B442959D5224}" srcOrd="1" destOrd="0" parTransId="{0830DB79-FB0D-4C72-94DF-6F5B13AAC91B}" sibTransId="{96836C4D-06FC-43C5-B4C7-DD569D8E9806}"/>
    <dgm:cxn modelId="{A8541467-5AB0-4626-B114-7470E31B8F94}" type="presOf" srcId="{84991710-A04E-4265-B401-587277BCA6E8}" destId="{9894F7F4-A753-48BF-9D88-DB4FB99C55D9}" srcOrd="0" destOrd="0" presId="urn:microsoft.com/office/officeart/2005/8/layout/list1"/>
    <dgm:cxn modelId="{6D658867-5C30-48F7-8D61-8F19CB4A589F}" type="presOf" srcId="{7821F08C-28DA-4827-9FC1-203B157DE5AA}" destId="{430BD203-22F5-4CF2-B8FB-31383FBC8D08}" srcOrd="1" destOrd="0" presId="urn:microsoft.com/office/officeart/2005/8/layout/list1"/>
    <dgm:cxn modelId="{BE5B2749-E333-47AC-AC23-85314B56F554}" srcId="{84991710-A04E-4265-B401-587277BCA6E8}" destId="{9C68E466-DD66-43BF-ACEB-3F06C2204165}" srcOrd="2" destOrd="0" parTransId="{22265B9D-4E0F-4425-82B1-F63255DB0EF1}" sibTransId="{C353720C-3149-413D-A13B-7FE1476FFBD2}"/>
    <dgm:cxn modelId="{D4E3CC50-C120-4472-8FE3-70B5FE66455C}" type="presOf" srcId="{9C68E466-DD66-43BF-ACEB-3F06C2204165}" destId="{413FABE5-F171-4A8A-AE56-ED7CFE093821}" srcOrd="0" destOrd="0" presId="urn:microsoft.com/office/officeart/2005/8/layout/list1"/>
    <dgm:cxn modelId="{39E14F80-878E-4896-836A-0342EFDFFCA8}" type="presOf" srcId="{051ED94B-3D69-496B-9978-B442959D5224}" destId="{A5536A51-2BE6-4EA5-A350-65CAAA03035E}" srcOrd="0" destOrd="0" presId="urn:microsoft.com/office/officeart/2005/8/layout/list1"/>
    <dgm:cxn modelId="{1558E88A-1979-4FF7-875C-EF0C0A2E2534}" type="presOf" srcId="{9C68E466-DD66-43BF-ACEB-3F06C2204165}" destId="{99FEA1F8-4909-4F82-973A-7D83E9822B26}" srcOrd="1" destOrd="0" presId="urn:microsoft.com/office/officeart/2005/8/layout/list1"/>
    <dgm:cxn modelId="{5EE6B092-F47F-4469-AAFB-723B19AD8C51}" type="presOf" srcId="{051ED94B-3D69-496B-9978-B442959D5224}" destId="{1F058C74-26FD-4FA9-951B-0FEEC61B3F55}" srcOrd="1" destOrd="0" presId="urn:microsoft.com/office/officeart/2005/8/layout/list1"/>
    <dgm:cxn modelId="{E2850916-EC11-4F38-ACAE-5588ADA2CCF8}" type="presParOf" srcId="{9894F7F4-A753-48BF-9D88-DB4FB99C55D9}" destId="{0861D601-855A-485D-8DD3-3428732D234B}" srcOrd="0" destOrd="0" presId="urn:microsoft.com/office/officeart/2005/8/layout/list1"/>
    <dgm:cxn modelId="{50DC72E3-6462-4BD4-A60E-9490FCE98E73}" type="presParOf" srcId="{0861D601-855A-485D-8DD3-3428732D234B}" destId="{D1334B52-6DA4-47EB-AF43-71AAFA6405F8}" srcOrd="0" destOrd="0" presId="urn:microsoft.com/office/officeart/2005/8/layout/list1"/>
    <dgm:cxn modelId="{4E16527D-9EA5-4A23-9B3E-9C84C49C5B1B}" type="presParOf" srcId="{0861D601-855A-485D-8DD3-3428732D234B}" destId="{430BD203-22F5-4CF2-B8FB-31383FBC8D08}" srcOrd="1" destOrd="0" presId="urn:microsoft.com/office/officeart/2005/8/layout/list1"/>
    <dgm:cxn modelId="{A8922027-389B-4ABA-8100-78CC9BBE80EC}" type="presParOf" srcId="{9894F7F4-A753-48BF-9D88-DB4FB99C55D9}" destId="{752486E8-99E9-477A-AA57-24DA62914480}" srcOrd="1" destOrd="0" presId="urn:microsoft.com/office/officeart/2005/8/layout/list1"/>
    <dgm:cxn modelId="{A15DB05C-D910-4EC2-8214-43445650A2B2}" type="presParOf" srcId="{9894F7F4-A753-48BF-9D88-DB4FB99C55D9}" destId="{7D823D39-9B64-44D5-B890-B691B0A5FD44}" srcOrd="2" destOrd="0" presId="urn:microsoft.com/office/officeart/2005/8/layout/list1"/>
    <dgm:cxn modelId="{5533FA3A-E67E-4B43-8C6C-F2038F9F81CD}" type="presParOf" srcId="{9894F7F4-A753-48BF-9D88-DB4FB99C55D9}" destId="{59D38F8C-DCD5-4B6F-8FD3-D923981D1DCC}" srcOrd="3" destOrd="0" presId="urn:microsoft.com/office/officeart/2005/8/layout/list1"/>
    <dgm:cxn modelId="{A1C3D0ED-F6BC-4C48-A50C-B9EC2CE90C4D}" type="presParOf" srcId="{9894F7F4-A753-48BF-9D88-DB4FB99C55D9}" destId="{1F3B44F8-64CE-4424-86E5-DE7A03170D2A}" srcOrd="4" destOrd="0" presId="urn:microsoft.com/office/officeart/2005/8/layout/list1"/>
    <dgm:cxn modelId="{7D1D5BF1-8330-4DF1-BE47-147DDB13D503}" type="presParOf" srcId="{1F3B44F8-64CE-4424-86E5-DE7A03170D2A}" destId="{A5536A51-2BE6-4EA5-A350-65CAAA03035E}" srcOrd="0" destOrd="0" presId="urn:microsoft.com/office/officeart/2005/8/layout/list1"/>
    <dgm:cxn modelId="{9F3ABBDD-5BFF-4B56-90C6-A7A6F690061B}" type="presParOf" srcId="{1F3B44F8-64CE-4424-86E5-DE7A03170D2A}" destId="{1F058C74-26FD-4FA9-951B-0FEEC61B3F55}" srcOrd="1" destOrd="0" presId="urn:microsoft.com/office/officeart/2005/8/layout/list1"/>
    <dgm:cxn modelId="{5CA260F8-1471-4EF3-9705-9C6FF21CAF41}" type="presParOf" srcId="{9894F7F4-A753-48BF-9D88-DB4FB99C55D9}" destId="{59AAFBF6-224B-40CF-8209-E0566EA3B61C}" srcOrd="5" destOrd="0" presId="urn:microsoft.com/office/officeart/2005/8/layout/list1"/>
    <dgm:cxn modelId="{6FC9DCDD-26F9-493D-8C38-AB0EF07A1C24}" type="presParOf" srcId="{9894F7F4-A753-48BF-9D88-DB4FB99C55D9}" destId="{91DC2D2E-8601-4392-B54E-707733EF759C}" srcOrd="6" destOrd="0" presId="urn:microsoft.com/office/officeart/2005/8/layout/list1"/>
    <dgm:cxn modelId="{EDC60851-43F9-4CF7-960B-EEB845CEE56A}" type="presParOf" srcId="{9894F7F4-A753-48BF-9D88-DB4FB99C55D9}" destId="{DB30D28C-D420-4B7A-B0DD-37354751DCF0}" srcOrd="7" destOrd="0" presId="urn:microsoft.com/office/officeart/2005/8/layout/list1"/>
    <dgm:cxn modelId="{D5191EE8-563D-4F79-BB28-52D0A9435E15}" type="presParOf" srcId="{9894F7F4-A753-48BF-9D88-DB4FB99C55D9}" destId="{08991BB4-E090-488A-8BA1-F81A12AA6083}" srcOrd="8" destOrd="0" presId="urn:microsoft.com/office/officeart/2005/8/layout/list1"/>
    <dgm:cxn modelId="{79EB940E-CDB7-4E9E-AE1A-294390E2308E}" type="presParOf" srcId="{08991BB4-E090-488A-8BA1-F81A12AA6083}" destId="{413FABE5-F171-4A8A-AE56-ED7CFE093821}" srcOrd="0" destOrd="0" presId="urn:microsoft.com/office/officeart/2005/8/layout/list1"/>
    <dgm:cxn modelId="{2F017C85-CCD9-45D5-9B0E-0A17CEEE02C7}" type="presParOf" srcId="{08991BB4-E090-488A-8BA1-F81A12AA6083}" destId="{99FEA1F8-4909-4F82-973A-7D83E9822B26}" srcOrd="1" destOrd="0" presId="urn:microsoft.com/office/officeart/2005/8/layout/list1"/>
    <dgm:cxn modelId="{2209CF4F-5972-4C0E-8A90-E7D3C58F90DA}" type="presParOf" srcId="{9894F7F4-A753-48BF-9D88-DB4FB99C55D9}" destId="{0C35A93E-3E3B-4735-B10C-6AA01D1D608A}" srcOrd="9" destOrd="0" presId="urn:microsoft.com/office/officeart/2005/8/layout/list1"/>
    <dgm:cxn modelId="{BCD711C2-6DA4-48B0-8FBD-C5A8B4971014}" type="presParOf" srcId="{9894F7F4-A753-48BF-9D88-DB4FB99C55D9}" destId="{3261CDB3-B2D1-4177-A238-AFF4AD062A1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823D39-9B64-44D5-B890-B691B0A5FD44}">
      <dsp:nvSpPr>
        <dsp:cNvPr id="0" name=""/>
        <dsp:cNvSpPr/>
      </dsp:nvSpPr>
      <dsp:spPr>
        <a:xfrm>
          <a:off x="0" y="992996"/>
          <a:ext cx="6139252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0BD203-22F5-4CF2-B8FB-31383FBC8D08}">
      <dsp:nvSpPr>
        <dsp:cNvPr id="0" name=""/>
        <dsp:cNvSpPr/>
      </dsp:nvSpPr>
      <dsp:spPr>
        <a:xfrm>
          <a:off x="306962" y="505916"/>
          <a:ext cx="4297476" cy="974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434" tIns="0" rIns="162434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Data cleaning</a:t>
          </a:r>
          <a:endParaRPr lang="en-US" sz="3300" kern="1200"/>
        </a:p>
      </dsp:txBody>
      <dsp:txXfrm>
        <a:off x="354517" y="553471"/>
        <a:ext cx="4202366" cy="879050"/>
      </dsp:txXfrm>
    </dsp:sp>
    <dsp:sp modelId="{91DC2D2E-8601-4392-B54E-707733EF759C}">
      <dsp:nvSpPr>
        <dsp:cNvPr id="0" name=""/>
        <dsp:cNvSpPr/>
      </dsp:nvSpPr>
      <dsp:spPr>
        <a:xfrm>
          <a:off x="0" y="2489877"/>
          <a:ext cx="6139252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058C74-26FD-4FA9-951B-0FEEC61B3F55}">
      <dsp:nvSpPr>
        <dsp:cNvPr id="0" name=""/>
        <dsp:cNvSpPr/>
      </dsp:nvSpPr>
      <dsp:spPr>
        <a:xfrm>
          <a:off x="306962" y="2002797"/>
          <a:ext cx="4297476" cy="9741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434" tIns="0" rIns="162434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Data transformation</a:t>
          </a:r>
          <a:endParaRPr lang="en-US" sz="3300" kern="1200"/>
        </a:p>
      </dsp:txBody>
      <dsp:txXfrm>
        <a:off x="354517" y="2050352"/>
        <a:ext cx="4202366" cy="879050"/>
      </dsp:txXfrm>
    </dsp:sp>
    <dsp:sp modelId="{3261CDB3-B2D1-4177-A238-AFF4AD062A1E}">
      <dsp:nvSpPr>
        <dsp:cNvPr id="0" name=""/>
        <dsp:cNvSpPr/>
      </dsp:nvSpPr>
      <dsp:spPr>
        <a:xfrm>
          <a:off x="0" y="3986757"/>
          <a:ext cx="6139252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FEA1F8-4909-4F82-973A-7D83E9822B26}">
      <dsp:nvSpPr>
        <dsp:cNvPr id="0" name=""/>
        <dsp:cNvSpPr/>
      </dsp:nvSpPr>
      <dsp:spPr>
        <a:xfrm>
          <a:off x="306962" y="3499677"/>
          <a:ext cx="4297476" cy="9741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434" tIns="0" rIns="162434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Data reduction</a:t>
          </a:r>
          <a:endParaRPr lang="en-US" sz="3300" kern="1200"/>
        </a:p>
      </dsp:txBody>
      <dsp:txXfrm>
        <a:off x="354517" y="3547232"/>
        <a:ext cx="4202366" cy="879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71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16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7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21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19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26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30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77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42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39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2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487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sivamgp@gmail.com" TargetMode="External"/><Relationship Id="rId2" Type="http://schemas.openxmlformats.org/officeDocument/2006/relationships/hyperlink" Target="https://doi.org/10.3390/cancers1103043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3389/fgene.2019.00214" TargetMode="External"/><Relationship Id="rId4" Type="http://schemas.openxmlformats.org/officeDocument/2006/relationships/hyperlink" Target="https://doi.org/10.1093/bib/bbw068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7906" y="1947566"/>
            <a:ext cx="5314462" cy="2286000"/>
          </a:xfrm>
        </p:spPr>
        <p:txBody>
          <a:bodyPr>
            <a:normAutofit fontScale="90000"/>
          </a:bodyPr>
          <a:lstStyle/>
          <a:p>
            <a:r>
              <a:rPr lang="en-US" sz="4400"/>
              <a:t>Data Mining in Bioinformatics</a:t>
            </a:r>
            <a:br>
              <a:rPr lang="en-US" sz="4400"/>
            </a:br>
            <a:br>
              <a:rPr lang="en-US" sz="4400"/>
            </a:br>
            <a:r>
              <a:rPr lang="en-US" sz="4400">
                <a:solidFill>
                  <a:schemeClr val="accent2">
                    <a:lumMod val="60000"/>
                    <a:lumOff val="40000"/>
                  </a:schemeClr>
                </a:solidFill>
              </a:rPr>
              <a:t>Fundamentals of Data Science</a:t>
            </a: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11192" y="4479191"/>
            <a:ext cx="5334000" cy="1524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Project Presentation</a:t>
            </a:r>
            <a:endParaRPr lang="en-US"/>
          </a:p>
          <a:p>
            <a:r>
              <a:rPr lang="en-US">
                <a:solidFill>
                  <a:srgbClr val="FFFFFF"/>
                </a:solidFill>
              </a:rPr>
              <a:t>Aisha 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– Menna </a:t>
            </a:r>
            <a:r>
              <a:rPr lang="en-US">
                <a:solidFill>
                  <a:srgbClr val="FFFFFF"/>
                </a:solidFill>
              </a:rPr>
              <a:t>– Hosna - Yomna</a:t>
            </a:r>
            <a:endParaRPr lang="en-US">
              <a:solidFill>
                <a:srgbClr val="FFFFFF">
                  <a:alpha val="70000"/>
                </a:srgbClr>
              </a:solidFill>
            </a:endParaRPr>
          </a:p>
          <a:p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  <p:pic>
        <p:nvPicPr>
          <p:cNvPr id="4" name="Picture 3" descr="Red coral reef">
            <a:extLst>
              <a:ext uri="{FF2B5EF4-FFF2-40B4-BE49-F238E27FC236}">
                <a16:creationId xmlns:a16="http://schemas.microsoft.com/office/drawing/2014/main" id="{361CE9C2-0595-4CA3-9FD7-97218545A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22" r="13955" b="1"/>
          <a:stretch/>
        </p:blipFill>
        <p:spPr>
          <a:xfrm>
            <a:off x="2" y="732510"/>
            <a:ext cx="5333999" cy="6125491"/>
          </a:xfrm>
          <a:custGeom>
            <a:avLst/>
            <a:gdLst/>
            <a:ahLst/>
            <a:cxnLst/>
            <a:rect l="l" t="t" r="r" b="b"/>
            <a:pathLst>
              <a:path w="5333999" h="6125491">
                <a:moveTo>
                  <a:pt x="0" y="0"/>
                </a:moveTo>
                <a:lnTo>
                  <a:pt x="201347" y="12133"/>
                </a:lnTo>
                <a:cubicBezTo>
                  <a:pt x="834520" y="59989"/>
                  <a:pt x="1489622" y="165274"/>
                  <a:pt x="2149412" y="288819"/>
                </a:cubicBezTo>
                <a:cubicBezTo>
                  <a:pt x="4194087" y="671477"/>
                  <a:pt x="4738431" y="1884930"/>
                  <a:pt x="5125148" y="3309606"/>
                </a:cubicBezTo>
                <a:cubicBezTo>
                  <a:pt x="5383961" y="4263563"/>
                  <a:pt x="5599841" y="5130569"/>
                  <a:pt x="4496734" y="5829050"/>
                </a:cubicBezTo>
                <a:cubicBezTo>
                  <a:pt x="4342061" y="5927011"/>
                  <a:pt x="4177261" y="6012425"/>
                  <a:pt x="4005032" y="6088102"/>
                </a:cubicBezTo>
                <a:lnTo>
                  <a:pt x="3915032" y="6125491"/>
                </a:lnTo>
                <a:lnTo>
                  <a:pt x="0" y="6125491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EB7CBBE-178B-4DB3-AD92-DED458BAE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52425"/>
            <a:ext cx="5185830" cy="65055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6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Diagram, scatter chart&#10;&#10;Description automatically generated">
            <a:extLst>
              <a:ext uri="{FF2B5EF4-FFF2-40B4-BE49-F238E27FC236}">
                <a16:creationId xmlns:a16="http://schemas.microsoft.com/office/drawing/2014/main" id="{3729C566-C7AB-412F-9EF5-DA554D93B6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5" r="3" b="3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22" name="Freeform: Shape 18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56911-8FEB-43AD-990A-007943BD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024584"/>
            <a:ext cx="5728905" cy="38100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/>
              <a:t>Exploring hidden structure</a:t>
            </a:r>
          </a:p>
          <a:p>
            <a:pPr marL="0" indent="0">
              <a:buNone/>
            </a:pPr>
            <a:endParaRPr lang="en-GB" sz="2400"/>
          </a:p>
          <a:p>
            <a:pPr marL="0" indent="0">
              <a:buNone/>
            </a:pPr>
            <a:r>
              <a:rPr lang="en-GB" sz="2400">
                <a:solidFill>
                  <a:srgbClr val="FFFFFF"/>
                </a:solidFill>
              </a:rPr>
              <a:t>- What is the function of the Red Gene ?</a:t>
            </a:r>
            <a:endParaRPr lang="en-GB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3D2742-FCA0-4542-9364-BC7331E79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453" y="500584"/>
            <a:ext cx="5334000" cy="1524000"/>
          </a:xfrm>
        </p:spPr>
        <p:txBody>
          <a:bodyPr>
            <a:normAutofit/>
          </a:bodyPr>
          <a:lstStyle/>
          <a:p>
            <a:r>
              <a:rPr lang="en-GB"/>
              <a:t>Clustering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085140-2A0D-4A2C-8B72-BC1C023A1F7B}"/>
              </a:ext>
            </a:extLst>
          </p:cNvPr>
          <p:cNvSpPr/>
          <p:nvPr/>
        </p:nvSpPr>
        <p:spPr>
          <a:xfrm>
            <a:off x="7123864" y="2176425"/>
            <a:ext cx="406030" cy="406031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9DF67BC-EE96-44C3-9304-75B555C95884}"/>
              </a:ext>
            </a:extLst>
          </p:cNvPr>
          <p:cNvSpPr/>
          <p:nvPr/>
        </p:nvSpPr>
        <p:spPr>
          <a:xfrm>
            <a:off x="7105440" y="2180250"/>
            <a:ext cx="433840" cy="3949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15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6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Diagram, scatter chart&#10;&#10;Description automatically generated">
            <a:extLst>
              <a:ext uri="{FF2B5EF4-FFF2-40B4-BE49-F238E27FC236}">
                <a16:creationId xmlns:a16="http://schemas.microsoft.com/office/drawing/2014/main" id="{3729C566-C7AB-412F-9EF5-DA554D93B6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5" r="3" b="3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22" name="Freeform: Shape 18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56911-8FEB-43AD-990A-007943BD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024584"/>
            <a:ext cx="5334000" cy="38100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b="1">
                <a:solidFill>
                  <a:srgbClr val="FFFFFF"/>
                </a:solidFill>
              </a:rPr>
              <a:t>One </a:t>
            </a:r>
            <a:r>
              <a:rPr lang="en-GB" sz="2400">
                <a:solidFill>
                  <a:srgbClr val="FFFFFF"/>
                </a:solidFill>
              </a:rPr>
              <a:t>gene in </a:t>
            </a:r>
            <a:r>
              <a:rPr lang="en-GB" b="1">
                <a:solidFill>
                  <a:srgbClr val="FFFFFF"/>
                </a:solidFill>
              </a:rPr>
              <a:t>Two </a:t>
            </a:r>
            <a:r>
              <a:rPr lang="en-GB" sz="2400">
                <a:solidFill>
                  <a:srgbClr val="FFFFFF"/>
                </a:solidFill>
              </a:rPr>
              <a:t>clusters !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3D2742-FCA0-4542-9364-BC7331E79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453" y="500584"/>
            <a:ext cx="5334000" cy="1524000"/>
          </a:xfrm>
        </p:spPr>
        <p:txBody>
          <a:bodyPr>
            <a:normAutofit/>
          </a:bodyPr>
          <a:lstStyle/>
          <a:p>
            <a:r>
              <a:rPr lang="en-GB"/>
              <a:t>Fuzzy Clustering</a:t>
            </a: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085140-2A0D-4A2C-8B72-BC1C023A1F7B}"/>
              </a:ext>
            </a:extLst>
          </p:cNvPr>
          <p:cNvSpPr/>
          <p:nvPr/>
        </p:nvSpPr>
        <p:spPr>
          <a:xfrm>
            <a:off x="7123864" y="2176425"/>
            <a:ext cx="406030" cy="406031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9DF67BC-EE96-44C3-9304-75B555C95884}"/>
              </a:ext>
            </a:extLst>
          </p:cNvPr>
          <p:cNvSpPr/>
          <p:nvPr/>
        </p:nvSpPr>
        <p:spPr>
          <a:xfrm>
            <a:off x="7105440" y="2180250"/>
            <a:ext cx="433840" cy="3949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B2D9902-8EBD-4979-A6EF-C6E108AD8FB9}"/>
              </a:ext>
            </a:extLst>
          </p:cNvPr>
          <p:cNvSpPr/>
          <p:nvPr/>
        </p:nvSpPr>
        <p:spPr>
          <a:xfrm>
            <a:off x="10553907" y="2196936"/>
            <a:ext cx="389344" cy="3837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93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36348-C727-4933-82BE-9620A149F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56" y="656321"/>
            <a:ext cx="10668000" cy="1524000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Hierarchical clustering: </a:t>
            </a:r>
            <a:br>
              <a:rPr lang="en-GB">
                <a:ea typeface="+mj-lt"/>
                <a:cs typeface="+mj-lt"/>
              </a:rPr>
            </a:br>
            <a:r>
              <a:rPr lang="en-GB" sz="3600">
                <a:ea typeface="+mj-lt"/>
                <a:cs typeface="+mj-lt"/>
              </a:rPr>
              <a:t>   phylogenetic trees</a:t>
            </a:r>
            <a:endParaRPr lang="en-US" sz="360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B13BD66-F99F-43A2-BC51-1AA8ABEF3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0403" y="2074477"/>
            <a:ext cx="5348738" cy="29006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232605-4D31-40C4-B0DF-0DD5BE0F144D}"/>
              </a:ext>
            </a:extLst>
          </p:cNvPr>
          <p:cNvSpPr txBox="1"/>
          <p:nvPr/>
        </p:nvSpPr>
        <p:spPr>
          <a:xfrm>
            <a:off x="925525" y="2521831"/>
            <a:ext cx="4556425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/>
              <a:t>- Cure</a:t>
            </a:r>
          </a:p>
          <a:p>
            <a:r>
              <a:rPr lang="en-GB" sz="3200"/>
              <a:t>- Clinical Trials</a:t>
            </a:r>
          </a:p>
          <a:p>
            <a:endParaRPr lang="en-GB" sz="3200"/>
          </a:p>
          <a:p>
            <a:r>
              <a:rPr lang="en-GB" sz="3200"/>
              <a:t>- Covid 19 and Bats, </a:t>
            </a:r>
            <a:endParaRPr lang="en-US" sz="3200"/>
          </a:p>
          <a:p>
            <a:r>
              <a:rPr lang="en-GB" sz="3200"/>
              <a:t>   How did we know?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592331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26656-EF04-4435-A1C8-F1A7623F9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Classification in Bioinformatics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82C88-2A8C-4B23-A52A-426FE7454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Applications</a:t>
            </a:r>
          </a:p>
          <a:p>
            <a:r>
              <a:rPr lang="en-US">
                <a:solidFill>
                  <a:srgbClr val="FFFFFF"/>
                </a:solidFill>
              </a:rPr>
              <a:t>Ex: Identify the gene signature of a disease, Classify patients' data for medical diagnosis, Evaluation of disease severity,... etc.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89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8273-FC56-44A7-8E29-C097C716D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Breast Cancer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709E8-C5AA-481D-A932-7E133DF03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 Features: MicroRNAs as biomarkers. </a:t>
            </a:r>
            <a:endParaRPr lang="en-US">
              <a:solidFill>
                <a:srgbClr val="FFFFFF">
                  <a:alpha val="70000"/>
                </a:srgbClr>
              </a:solidFill>
            </a:endParaRPr>
          </a:p>
          <a:p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739D66DE-CA0F-436B-A40E-6B0FA1B36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867" y="2906291"/>
            <a:ext cx="5937336" cy="30691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A55ED0-11CA-40D8-A78F-B36F3E8847E0}"/>
              </a:ext>
            </a:extLst>
          </p:cNvPr>
          <p:cNvSpPr txBox="1"/>
          <p:nvPr/>
        </p:nvSpPr>
        <p:spPr>
          <a:xfrm>
            <a:off x="4275290" y="6052550"/>
            <a:ext cx="36480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Fig: Clinically Verified MiRNAs</a:t>
            </a:r>
          </a:p>
        </p:txBody>
      </p:sp>
    </p:spTree>
    <p:extLst>
      <p:ext uri="{BB962C8B-B14F-4D97-AF65-F5344CB8AC3E}">
        <p14:creationId xmlns:p14="http://schemas.microsoft.com/office/powerpoint/2010/main" val="1925714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0B0CCB1-0662-4428-9939-438BCF9E3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6199" y="762000"/>
            <a:ext cx="4449165" cy="534208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22D294-4383-41AA-98C7-0892BFA3B406}"/>
              </a:ext>
            </a:extLst>
          </p:cNvPr>
          <p:cNvSpPr txBox="1"/>
          <p:nvPr/>
        </p:nvSpPr>
        <p:spPr>
          <a:xfrm>
            <a:off x="2772428" y="6175332"/>
            <a:ext cx="66575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Fig: Schematics for Cancer Detection with Machine Learning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44F7E2-6629-4166-A108-DE640A348D3E}"/>
              </a:ext>
            </a:extLst>
          </p:cNvPr>
          <p:cNvSpPr txBox="1">
            <a:spLocks/>
          </p:cNvSpPr>
          <p:nvPr/>
        </p:nvSpPr>
        <p:spPr>
          <a:xfrm>
            <a:off x="571500" y="209550"/>
            <a:ext cx="10668000" cy="4748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Flow of the Experiment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79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96ED2696-EE55-4440-BF9D-5175AB2BC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6647" y="762000"/>
            <a:ext cx="4338705" cy="534208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4DB0E6-E840-4244-B27D-00FF713E4A13}"/>
              </a:ext>
            </a:extLst>
          </p:cNvPr>
          <p:cNvSpPr txBox="1"/>
          <p:nvPr/>
        </p:nvSpPr>
        <p:spPr>
          <a:xfrm>
            <a:off x="2939441" y="6102263"/>
            <a:ext cx="63235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Fig: </a:t>
            </a:r>
            <a:r>
              <a:rPr lang="en-US">
                <a:ea typeface="+mn-lt"/>
                <a:cs typeface="+mn-lt"/>
              </a:rPr>
              <a:t>Performance Metrics of Classifiers with Different Feature Selection Methods Over MiRNAs Subsets(3, 5, 10)</a:t>
            </a:r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E363BD0-5F6B-440E-91AD-29C55199BCAB}"/>
              </a:ext>
            </a:extLst>
          </p:cNvPr>
          <p:cNvSpPr txBox="1">
            <a:spLocks/>
          </p:cNvSpPr>
          <p:nvPr/>
        </p:nvSpPr>
        <p:spPr>
          <a:xfrm>
            <a:off x="704850" y="133350"/>
            <a:ext cx="2238375" cy="7796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Evaluation</a:t>
            </a:r>
            <a:endParaRPr lang="en-US">
              <a:solidFill>
                <a:srgbClr val="FFFFFF">
                  <a:alpha val="70000"/>
                </a:srgbClr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55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D2C0964E-5726-4D50-9E12-B787A7702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9062" y="1124273"/>
            <a:ext cx="4333875" cy="2752725"/>
          </a:xfrm>
        </p:spPr>
      </p:pic>
      <p:pic>
        <p:nvPicPr>
          <p:cNvPr id="5" name="Picture 5" descr="Text, table&#10;&#10;Description automatically generated">
            <a:extLst>
              <a:ext uri="{FF2B5EF4-FFF2-40B4-BE49-F238E27FC236}">
                <a16:creationId xmlns:a16="http://schemas.microsoft.com/office/drawing/2014/main" id="{9FECE6B4-2DDF-43B0-B94B-967B8A08C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880" y="4574839"/>
            <a:ext cx="9350678" cy="1027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46F927-207B-4BA9-8AB3-A0CC0F79A7B4}"/>
              </a:ext>
            </a:extLst>
          </p:cNvPr>
          <p:cNvSpPr txBox="1"/>
          <p:nvPr/>
        </p:nvSpPr>
        <p:spPr>
          <a:xfrm>
            <a:off x="2302702" y="3927693"/>
            <a:ext cx="76074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Fig: </a:t>
            </a:r>
            <a:r>
              <a:rPr lang="en-US">
                <a:ea typeface="+mn-lt"/>
                <a:cs typeface="+mn-lt"/>
              </a:rPr>
              <a:t>Top Ranked Features Under Different Feature Selection Techniques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1F52E-495F-476C-B599-8C042B7B019A}"/>
              </a:ext>
            </a:extLst>
          </p:cNvPr>
          <p:cNvSpPr txBox="1"/>
          <p:nvPr/>
        </p:nvSpPr>
        <p:spPr>
          <a:xfrm>
            <a:off x="4355795" y="5796289"/>
            <a:ext cx="3484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Fig: Subsets of Ranked miRNAs</a:t>
            </a:r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89BA934-B448-4D46-9816-E23C4C60A3F7}"/>
              </a:ext>
            </a:extLst>
          </p:cNvPr>
          <p:cNvSpPr txBox="1">
            <a:spLocks/>
          </p:cNvSpPr>
          <p:nvPr/>
        </p:nvSpPr>
        <p:spPr>
          <a:xfrm>
            <a:off x="762000" y="209550"/>
            <a:ext cx="10668000" cy="760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Selecting Fewer Features for Classification</a:t>
            </a:r>
            <a:endParaRPr lang="en-US">
              <a:solidFill>
                <a:srgbClr val="FFFFFF">
                  <a:alpha val="70000"/>
                </a:srgbClr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19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BA6F07B-AD82-4C59-ADC4-09E06BCA0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8768" y="762000"/>
            <a:ext cx="6194463" cy="466358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091E92-C668-4F4E-9A05-44DC974426A3}"/>
              </a:ext>
            </a:extLst>
          </p:cNvPr>
          <p:cNvSpPr txBox="1"/>
          <p:nvPr/>
        </p:nvSpPr>
        <p:spPr>
          <a:xfrm>
            <a:off x="3137770" y="5622099"/>
            <a:ext cx="59164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Fig: </a:t>
            </a:r>
            <a:r>
              <a:rPr lang="en-US">
                <a:ea typeface="+mn-lt"/>
                <a:cs typeface="+mn-lt"/>
              </a:rPr>
              <a:t>Specificity Across Different Clinical miRNA Subsets</a:t>
            </a:r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95D6A63-FBC3-4D33-B903-B774B6483E14}"/>
              </a:ext>
            </a:extLst>
          </p:cNvPr>
          <p:cNvSpPr txBox="1">
            <a:spLocks/>
          </p:cNvSpPr>
          <p:nvPr/>
        </p:nvSpPr>
        <p:spPr>
          <a:xfrm>
            <a:off x="438150" y="123825"/>
            <a:ext cx="10668000" cy="6367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Performance Evaluation Over Different Subsets</a:t>
            </a:r>
            <a:endParaRPr lang="en-US" err="1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914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324B-1FCC-44A0-BCE3-B1929C36B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70" y="269351"/>
            <a:ext cx="8708571" cy="1524000"/>
          </a:xfrm>
        </p:spPr>
        <p:txBody>
          <a:bodyPr/>
          <a:lstStyle/>
          <a:p>
            <a:pPr algn="ctr"/>
            <a:r>
              <a:rPr lang="en-US"/>
              <a:t>Deep learning in bioinformatics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95A82B6D-4180-4416-8467-684778866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59" t="5417" r="2045" b="65447"/>
          <a:stretch/>
        </p:blipFill>
        <p:spPr>
          <a:xfrm>
            <a:off x="1684953" y="1486318"/>
            <a:ext cx="7990855" cy="188744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17F7B-F3C8-4C3D-BE87-A9A639F9D525}"/>
              </a:ext>
            </a:extLst>
          </p:cNvPr>
          <p:cNvSpPr txBox="1">
            <a:spLocks/>
          </p:cNvSpPr>
          <p:nvPr/>
        </p:nvSpPr>
        <p:spPr>
          <a:xfrm>
            <a:off x="907143" y="3565072"/>
            <a:ext cx="7021285" cy="29562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Increasing computational capacity and the improved algorithms.</a:t>
            </a:r>
          </a:p>
          <a:p>
            <a:r>
              <a:rPr lang="en-US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Massive amount of data.</a:t>
            </a:r>
            <a:endParaRPr lang="en-US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Automatic feature extraction.</a:t>
            </a:r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4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47699-6ABB-421C-A84A-FA9A2730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577" y="586153"/>
            <a:ext cx="10668000" cy="805962"/>
          </a:xfrm>
        </p:spPr>
        <p:txBody>
          <a:bodyPr>
            <a:normAutofit/>
          </a:bodyPr>
          <a:lstStyle/>
          <a:p>
            <a:r>
              <a:rPr lang="en-GB"/>
              <a:t>What is Bioinformatics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083FB-7052-4539-B012-E3D046E65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39" y="1509347"/>
            <a:ext cx="10668000" cy="45068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600">
                <a:solidFill>
                  <a:srgbClr val="FFFFFF"/>
                </a:solidFill>
              </a:rPr>
              <a:t>- Understand Biological Data</a:t>
            </a:r>
          </a:p>
          <a:p>
            <a:pPr marL="0" indent="0">
              <a:buNone/>
            </a:pPr>
            <a:r>
              <a:rPr lang="en-GB" sz="2600">
                <a:solidFill>
                  <a:srgbClr val="FFFFFF"/>
                </a:solidFill>
              </a:rPr>
              <a:t>- Biological data: </a:t>
            </a:r>
            <a:r>
              <a:rPr lang="en-GB" sz="2600">
                <a:solidFill>
                  <a:srgbClr val="FFFFFF"/>
                </a:solidFill>
                <a:ea typeface="+mn-lt"/>
                <a:cs typeface="+mn-lt"/>
              </a:rPr>
              <a:t>Genes, DNA, RNA, Protein, EHRs</a:t>
            </a:r>
            <a:endParaRPr lang="en-GB" sz="26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GB" sz="2600">
                <a:solidFill>
                  <a:srgbClr val="FFFFFF"/>
                </a:solidFill>
              </a:rPr>
              <a:t>- DNA Language                                          - English Human Language</a:t>
            </a:r>
            <a:endParaRPr lang="en-GB" sz="2600"/>
          </a:p>
          <a:p>
            <a:pPr marL="0" indent="0">
              <a:buNone/>
            </a:pPr>
            <a:endParaRPr lang="en-US" sz="18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800">
                <a:solidFill>
                  <a:srgbClr val="FFFFFF"/>
                </a:solidFill>
              </a:rPr>
              <a:t>              DNA Alphabet                                                                                      </a:t>
            </a:r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English Alphabet</a:t>
            </a:r>
            <a:br>
              <a:rPr lang="en-US"/>
            </a:b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 sz="1800">
                <a:solidFill>
                  <a:srgbClr val="FFFFFF"/>
                </a:solidFill>
              </a:rPr>
              <a:t>                  DNA Sentence                                                                                     English Sentence</a:t>
            </a:r>
            <a:endParaRPr lang="en-US" sz="180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42ECE8-B604-40F6-A0CA-803E809085E5}"/>
              </a:ext>
            </a:extLst>
          </p:cNvPr>
          <p:cNvSpPr/>
          <p:nvPr/>
        </p:nvSpPr>
        <p:spPr>
          <a:xfrm>
            <a:off x="2703145" y="1608990"/>
            <a:ext cx="2388578" cy="40054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540976-AD8F-4D52-B988-0DB4771629F6}"/>
              </a:ext>
            </a:extLst>
          </p:cNvPr>
          <p:cNvSpPr/>
          <p:nvPr/>
        </p:nvSpPr>
        <p:spPr>
          <a:xfrm>
            <a:off x="1209674" y="3495673"/>
            <a:ext cx="2075961" cy="346809"/>
          </a:xfrm>
          <a:prstGeom prst="rect">
            <a:avLst/>
          </a:prstGeom>
          <a:solidFill>
            <a:srgbClr val="B8803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 C G 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FC7C31-9480-4FEF-B8C3-F7E81B3C1ACD}"/>
              </a:ext>
            </a:extLst>
          </p:cNvPr>
          <p:cNvSpPr/>
          <p:nvPr/>
        </p:nvSpPr>
        <p:spPr>
          <a:xfrm>
            <a:off x="7769711" y="3495672"/>
            <a:ext cx="2075961" cy="346809"/>
          </a:xfrm>
          <a:prstGeom prst="rect">
            <a:avLst/>
          </a:prstGeom>
          <a:solidFill>
            <a:srgbClr val="B8803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A B C D E F 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DAE087-3037-4779-B39D-D89ACDDB540E}"/>
              </a:ext>
            </a:extLst>
          </p:cNvPr>
          <p:cNvSpPr/>
          <p:nvPr/>
        </p:nvSpPr>
        <p:spPr>
          <a:xfrm>
            <a:off x="589327" y="4648441"/>
            <a:ext cx="3985846" cy="346809"/>
          </a:xfrm>
          <a:prstGeom prst="rect">
            <a:avLst/>
          </a:prstGeom>
          <a:solidFill>
            <a:srgbClr val="B8803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b="1">
                <a:solidFill>
                  <a:schemeClr val="tx1">
                    <a:lumMod val="95000"/>
                  </a:schemeClr>
                </a:solidFill>
              </a:rPr>
              <a:t>AGGGAGAATGTTGAAACACAAGC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CF137B-1C17-46CB-9FFC-94DE55CB73DA}"/>
              </a:ext>
            </a:extLst>
          </p:cNvPr>
          <p:cNvSpPr/>
          <p:nvPr/>
        </p:nvSpPr>
        <p:spPr>
          <a:xfrm>
            <a:off x="6944211" y="4648440"/>
            <a:ext cx="3985846" cy="346809"/>
          </a:xfrm>
          <a:prstGeom prst="rect">
            <a:avLst/>
          </a:prstGeom>
          <a:solidFill>
            <a:srgbClr val="B8803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b="1">
                <a:solidFill>
                  <a:schemeClr val="tx1">
                    <a:lumMod val="95000"/>
                  </a:schemeClr>
                </a:solidFill>
              </a:rPr>
              <a:t>I Love Bioinformatics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7F1CED-CA61-4669-9004-A13ABADCE7D0}"/>
              </a:ext>
            </a:extLst>
          </p:cNvPr>
          <p:cNvSpPr txBox="1"/>
          <p:nvPr/>
        </p:nvSpPr>
        <p:spPr>
          <a:xfrm>
            <a:off x="11599086" y="6365203"/>
            <a:ext cx="58512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200"/>
              <a:t>[1]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642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2165-2288-41AA-AA8C-A62E6D55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63071"/>
            <a:ext cx="10668000" cy="1524000"/>
          </a:xfrm>
        </p:spPr>
        <p:txBody>
          <a:bodyPr/>
          <a:lstStyle/>
          <a:p>
            <a:r>
              <a:rPr lang="en-US"/>
              <a:t>Deep learning Architectures</a:t>
            </a:r>
            <a:br>
              <a:rPr lang="en-US"/>
            </a:br>
            <a:r>
              <a:rPr lang="en-US"/>
              <a:t>&amp;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76F35-9C5F-4938-A727-12584A434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41501"/>
            <a:ext cx="3311072" cy="107851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Convolutional </a:t>
            </a:r>
            <a:br>
              <a:rPr lang="en-US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</a:br>
            <a:r>
              <a:rPr lang="en-US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neural networks.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B10DDB-1808-4FCD-ABEC-EF798B1293EC}"/>
              </a:ext>
            </a:extLst>
          </p:cNvPr>
          <p:cNvSpPr txBox="1">
            <a:spLocks/>
          </p:cNvSpPr>
          <p:nvPr/>
        </p:nvSpPr>
        <p:spPr>
          <a:xfrm>
            <a:off x="760186" y="4479471"/>
            <a:ext cx="2930072" cy="15955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Autoencoder.</a:t>
            </a:r>
          </a:p>
          <a:p>
            <a:pPr marL="457200" lvl="1" indent="0">
              <a:buNone/>
            </a:pPr>
            <a:endParaRPr lang="en-US" dirty="0">
              <a:solidFill>
                <a:schemeClr val="tx1">
                  <a:lumMod val="9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A9436A8E-CAE9-4049-BEA0-72F90E8F3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345" y="2975204"/>
            <a:ext cx="7969737" cy="3693218"/>
          </a:xfrm>
          <a:prstGeom prst="rect">
            <a:avLst/>
          </a:prstGeom>
        </p:spPr>
      </p:pic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0B5BD718-7FA5-4A8C-BE36-D32621187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824" y="2642872"/>
            <a:ext cx="6721370" cy="410318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CD74467-7E35-4F8B-B76A-62D18E73E190}"/>
              </a:ext>
            </a:extLst>
          </p:cNvPr>
          <p:cNvSpPr txBox="1">
            <a:spLocks/>
          </p:cNvSpPr>
          <p:nvPr/>
        </p:nvSpPr>
        <p:spPr>
          <a:xfrm>
            <a:off x="758372" y="3089729"/>
            <a:ext cx="3256643" cy="22759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Recurrent </a:t>
            </a:r>
            <a:br>
              <a:rPr lang="en-US" dirty="0">
                <a:ea typeface="+mn-lt"/>
                <a:cs typeface="+mn-lt"/>
              </a:rPr>
            </a:br>
            <a:r>
              <a:rPr lang="en-US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neural networks.</a:t>
            </a:r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E8C2C134-CB53-4466-8A09-C7BA6CC6D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833" y="2742760"/>
            <a:ext cx="8362600" cy="381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5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2165-2288-41AA-AA8C-A62E6D55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Deep learning Architectures</a:t>
            </a:r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&amp; Applications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76F35-9C5F-4938-A727-12584A434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129692"/>
            <a:ext cx="6041571" cy="13506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Ensemble deep learning in</a:t>
            </a:r>
            <a:br>
              <a:rPr lang="en-US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</a:br>
            <a:r>
              <a:rPr lang="en-US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 bioinformatics.</a:t>
            </a:r>
            <a:endParaRPr lang="en-US">
              <a:solidFill>
                <a:schemeClr val="tx1">
                  <a:lumMod val="95000"/>
                </a:schemeClr>
              </a:solidFill>
            </a:endParaRPr>
          </a:p>
          <a:p>
            <a:endParaRPr lang="en-US" sz="2800">
              <a:solidFill>
                <a:schemeClr val="tx1">
                  <a:lumMod val="95000"/>
                </a:schemeClr>
              </a:solidFill>
              <a:ea typeface="+mn-lt"/>
              <a:cs typeface="+mn-lt"/>
            </a:endParaRPr>
          </a:p>
          <a:p>
            <a:endParaRPr lang="en-US">
              <a:solidFill>
                <a:schemeClr val="tx1">
                  <a:lumMod val="95000"/>
                </a:schemeClr>
              </a:solidFill>
              <a:ea typeface="+mn-lt"/>
              <a:cs typeface="+mn-lt"/>
            </a:endParaRPr>
          </a:p>
          <a:p>
            <a:endParaRPr lang="en-US">
              <a:solidFill>
                <a:schemeClr val="tx1">
                  <a:lumMod val="9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E0B150-1139-4288-A6BB-61C9C85AE362}"/>
              </a:ext>
            </a:extLst>
          </p:cNvPr>
          <p:cNvSpPr txBox="1">
            <a:spLocks/>
          </p:cNvSpPr>
          <p:nvPr/>
        </p:nvSpPr>
        <p:spPr>
          <a:xfrm>
            <a:off x="760186" y="3972867"/>
            <a:ext cx="3897923" cy="16053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Transfer Learning in Deep Learning.</a:t>
            </a:r>
          </a:p>
          <a:p>
            <a:endParaRPr lang="en-US">
              <a:solidFill>
                <a:schemeClr val="tx1">
                  <a:lumMod val="95000"/>
                </a:schemeClr>
              </a:solidFill>
              <a:ea typeface="+mn-lt"/>
              <a:cs typeface="+mn-lt"/>
            </a:endParaRPr>
          </a:p>
          <a:p>
            <a:endParaRPr lang="en-US">
              <a:solidFill>
                <a:schemeClr val="tx1">
                  <a:lumMod val="95000"/>
                </a:schemeClr>
              </a:solidFill>
              <a:ea typeface="+mn-lt"/>
              <a:cs typeface="+mn-lt"/>
            </a:endParaRPr>
          </a:p>
          <a:p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E6511891-3BEC-46AF-8637-7A119401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856" y="2837934"/>
            <a:ext cx="7989276" cy="3865879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8E64F526-DC00-4D7D-ABF2-29C0624D5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554" y="1236036"/>
            <a:ext cx="6289430" cy="568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03FFA-6C56-40A6-881D-CB95A6D89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731" y="522654"/>
            <a:ext cx="10668000" cy="1524000"/>
          </a:xfrm>
        </p:spPr>
        <p:txBody>
          <a:bodyPr/>
          <a:lstStyle/>
          <a:p>
            <a:r>
              <a:rPr lang="en-GB"/>
              <a:t>Challenges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1436F46-01D8-480D-A8BA-EED590D86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3923" y="835269"/>
            <a:ext cx="7769615" cy="518577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D8DC91-6BC3-4845-8F91-25239A24C350}"/>
              </a:ext>
            </a:extLst>
          </p:cNvPr>
          <p:cNvSpPr txBox="1"/>
          <p:nvPr/>
        </p:nvSpPr>
        <p:spPr>
          <a:xfrm>
            <a:off x="723900" y="1808284"/>
            <a:ext cx="3539390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/>
              <a:t>- </a:t>
            </a:r>
            <a:r>
              <a:rPr lang="en-GB" sz="2400">
                <a:ea typeface="+mn-lt"/>
                <a:cs typeface="+mn-lt"/>
              </a:rPr>
              <a:t>Heterogeneous</a:t>
            </a:r>
            <a:r>
              <a:rPr lang="en-GB" sz="2400"/>
              <a:t> data</a:t>
            </a:r>
          </a:p>
          <a:p>
            <a:r>
              <a:rPr lang="en-US" sz="2400"/>
              <a:t>- No standard schema</a:t>
            </a:r>
          </a:p>
          <a:p>
            <a:r>
              <a:rPr lang="en-US" sz="2400"/>
              <a:t>- Imbalanced data</a:t>
            </a:r>
          </a:p>
          <a:p>
            <a:r>
              <a:rPr lang="en-US" sz="2400"/>
              <a:t>- Interpretability of models</a:t>
            </a:r>
          </a:p>
          <a:p>
            <a:r>
              <a:rPr lang="en-US" sz="2400"/>
              <a:t>- Computational challenges</a:t>
            </a:r>
          </a:p>
          <a:p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010ED-53F2-441C-83EF-9633CB91B6C5}"/>
              </a:ext>
            </a:extLst>
          </p:cNvPr>
          <p:cNvSpPr txBox="1"/>
          <p:nvPr/>
        </p:nvSpPr>
        <p:spPr>
          <a:xfrm>
            <a:off x="440592" y="4011245"/>
            <a:ext cx="3217006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2400"/>
          </a:p>
          <a:p>
            <a:endParaRPr lang="en-US" sz="2400"/>
          </a:p>
          <a:p>
            <a:pPr algn="ctr"/>
            <a:r>
              <a:rPr lang="en-US" sz="2800" b="1"/>
              <a:t>CURSE  of </a:t>
            </a:r>
            <a:r>
              <a:rPr lang="en-US" sz="2800" b="1" err="1"/>
              <a:t>Dimentionality</a:t>
            </a: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644478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897B4-0D5B-48C1-9393-BB51351F1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E69B5-2384-4CA6-A853-370E316DA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Rehman O, Zhuang H, Muhamed Ali A, Ibrahim A, Li Z. Validation of miRNAs as Breast Cancer Biomarkers with a Machine Learning Approach. </a:t>
            </a:r>
            <a:r>
              <a:rPr lang="en-US" sz="1600" i="1">
                <a:solidFill>
                  <a:srgbClr val="FFFFFF"/>
                </a:solidFill>
                <a:ea typeface="+mn-lt"/>
                <a:cs typeface="+mn-lt"/>
              </a:rPr>
              <a:t>Cancers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. 2019; 11(3):431. 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  <a:hlinkClick r:id="rId2"/>
              </a:rPr>
              <a:t>https://doi.org/10.3390/cancers11030431</a:t>
            </a:r>
            <a:endParaRPr lang="en-US" sz="160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 A Survey on Data Preprocessing Techniques for Bioinformatics and Web Usage Mining 1A. Sivakumar and 2R.Gunasundari 1Department of Computer Science, Karpagam University, Coimbatore. 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sivamgp@gmail.com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2Department of Information Technology, Karpagam University, Coimbatore.</a:t>
            </a:r>
            <a:endParaRPr lang="en-US" sz="1600">
              <a:solidFill>
                <a:srgbClr val="FFFFFF"/>
              </a:solidFill>
            </a:endParaRPr>
          </a:p>
          <a:p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Jamshed, H., Ali Khan, M. S., Khurram, M., Inayatullah, S. y Athar, S. (2019). Data Preprocessing: A preliminary step for web data mining, Pakistan.</a:t>
            </a:r>
            <a:endParaRPr lang="en-US" sz="1600">
              <a:solidFill>
                <a:srgbClr val="FFFFFF"/>
              </a:solidFill>
            </a:endParaRPr>
          </a:p>
          <a:p>
            <a:r>
              <a:rPr lang="en-US" sz="1600">
                <a:ea typeface="+mn-lt"/>
                <a:cs typeface="+mn-lt"/>
              </a:rPr>
              <a:t>Min, S., Lee, B., &amp; Yoon, S. (2016). Deep learning in bioinformatics. </a:t>
            </a:r>
            <a:r>
              <a:rPr lang="en-US" sz="1600" i="1">
                <a:ea typeface="+mn-lt"/>
                <a:cs typeface="+mn-lt"/>
              </a:rPr>
              <a:t>Briefings in Bioinformatics</a:t>
            </a:r>
            <a:r>
              <a:rPr lang="en-US" sz="1600">
                <a:ea typeface="+mn-lt"/>
                <a:cs typeface="+mn-lt"/>
              </a:rPr>
              <a:t>, bbw068. </a:t>
            </a:r>
            <a:r>
              <a:rPr lang="en-US" sz="1600">
                <a:ea typeface="+mn-lt"/>
                <a:cs typeface="+mn-lt"/>
                <a:hlinkClick r:id="rId4"/>
              </a:rPr>
              <a:t>https://doi.org/10.1093/bib/bbw068</a:t>
            </a:r>
            <a:endParaRPr lang="en-US" sz="1600">
              <a:solidFill>
                <a:srgbClr val="FFFFFF"/>
              </a:solidFill>
            </a:endParaRPr>
          </a:p>
          <a:p>
            <a:r>
              <a:rPr lang="en-US" sz="1600">
                <a:ea typeface="+mn-lt"/>
                <a:cs typeface="+mn-lt"/>
              </a:rPr>
              <a:t>Tang, B., Pan, Z., Yin, K., &amp; Khateeb, A. (2019). Recent Advances of Deep Learning in Bioinformatics and Computational Biology. </a:t>
            </a:r>
            <a:r>
              <a:rPr lang="en-US" sz="1600" i="1">
                <a:ea typeface="+mn-lt"/>
                <a:cs typeface="+mn-lt"/>
              </a:rPr>
              <a:t>Frontiers in Genetics</a:t>
            </a:r>
            <a:r>
              <a:rPr lang="en-US" sz="1600">
                <a:ea typeface="+mn-lt"/>
                <a:cs typeface="+mn-lt"/>
              </a:rPr>
              <a:t>, </a:t>
            </a:r>
            <a:r>
              <a:rPr lang="en-US" sz="1600" i="1">
                <a:ea typeface="+mn-lt"/>
                <a:cs typeface="+mn-lt"/>
              </a:rPr>
              <a:t>10</a:t>
            </a:r>
            <a:r>
              <a:rPr lang="en-US" sz="1600">
                <a:ea typeface="+mn-lt"/>
                <a:cs typeface="+mn-lt"/>
              </a:rPr>
              <a:t>. </a:t>
            </a:r>
            <a:r>
              <a:rPr lang="en-US" sz="1600">
                <a:ea typeface="+mn-lt"/>
                <a:cs typeface="+mn-lt"/>
                <a:hlinkClick r:id="rId5"/>
              </a:rPr>
              <a:t>https://doi.org/10.3389/fgene.2019.00214</a:t>
            </a:r>
            <a:endParaRPr lang="en-US" sz="160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600">
              <a:solidFill>
                <a:srgbClr val="FFFFFF"/>
              </a:solidFill>
            </a:endParaRPr>
          </a:p>
          <a:p>
            <a:endParaRPr lang="en-US" sz="1600">
              <a:solidFill>
                <a:srgbClr val="FFFFFF"/>
              </a:solidFill>
            </a:endParaRPr>
          </a:p>
          <a:p>
            <a:endParaRPr lang="en-US" sz="1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399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8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0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BFC5A2D8-56E8-47FB-975D-D777AFEA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28" y="3"/>
            <a:ext cx="6927272" cy="5330949"/>
          </a:xfrm>
          <a:custGeom>
            <a:avLst/>
            <a:gdLst>
              <a:gd name="connsiteX0" fmla="*/ 0 w 6927272"/>
              <a:gd name="connsiteY0" fmla="*/ 0 h 5330949"/>
              <a:gd name="connsiteX1" fmla="*/ 6927272 w 6927272"/>
              <a:gd name="connsiteY1" fmla="*/ 0 h 5330949"/>
              <a:gd name="connsiteX2" fmla="*/ 6927272 w 6927272"/>
              <a:gd name="connsiteY2" fmla="*/ 3912793 h 5330949"/>
              <a:gd name="connsiteX3" fmla="*/ 6884989 w 6927272"/>
              <a:gd name="connsiteY3" fmla="*/ 4002742 h 5330949"/>
              <a:gd name="connsiteX4" fmla="*/ 6592028 w 6927272"/>
              <a:gd name="connsiteY4" fmla="*/ 4494163 h 5330949"/>
              <a:gd name="connsiteX5" fmla="*/ 3742808 w 6927272"/>
              <a:gd name="connsiteY5" fmla="*/ 5122218 h 5330949"/>
              <a:gd name="connsiteX6" fmla="*/ 326623 w 6927272"/>
              <a:gd name="connsiteY6" fmla="*/ 2148182 h 5330949"/>
              <a:gd name="connsiteX7" fmla="*/ 13721 w 6927272"/>
              <a:gd name="connsiteY7" fmla="*/ 201231 h 5330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7272" h="5330949">
                <a:moveTo>
                  <a:pt x="0" y="0"/>
                </a:moveTo>
                <a:lnTo>
                  <a:pt x="6927272" y="0"/>
                </a:lnTo>
                <a:lnTo>
                  <a:pt x="6927272" y="3912793"/>
                </a:lnTo>
                <a:lnTo>
                  <a:pt x="6884989" y="4002742"/>
                </a:lnTo>
                <a:cubicBezTo>
                  <a:pt x="6799406" y="4174873"/>
                  <a:pt x="6702812" y="4339578"/>
                  <a:pt x="6592028" y="4494163"/>
                </a:cubicBezTo>
                <a:cubicBezTo>
                  <a:pt x="5802121" y="5596640"/>
                  <a:pt x="4821632" y="5380883"/>
                  <a:pt x="3742808" y="5122218"/>
                </a:cubicBezTo>
                <a:cubicBezTo>
                  <a:pt x="2131653" y="4735722"/>
                  <a:pt x="759367" y="4191689"/>
                  <a:pt x="326623" y="2148182"/>
                </a:cubicBezTo>
                <a:cubicBezTo>
                  <a:pt x="186907" y="1488770"/>
                  <a:pt x="67840" y="834043"/>
                  <a:pt x="13721" y="20123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8">
            <a:extLst>
              <a:ext uri="{FF2B5EF4-FFF2-40B4-BE49-F238E27FC236}">
                <a16:creationId xmlns:a16="http://schemas.microsoft.com/office/drawing/2014/main" id="{A9896C11-F8DF-437A-B349-8AFD602D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791199" y="-1219198"/>
            <a:ext cx="5181601" cy="7620000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D20CC-358A-4191-A217-B481C1DE7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457200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Explotion of Biological Data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D2A5578-525F-40CE-B741-50FF8D2E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088" y="508553"/>
            <a:ext cx="6646642" cy="5849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3258EE-ADC1-4FEE-8197-1AF2B8A7D7A9}"/>
              </a:ext>
            </a:extLst>
          </p:cNvPr>
          <p:cNvSpPr txBox="1"/>
          <p:nvPr/>
        </p:nvSpPr>
        <p:spPr>
          <a:xfrm>
            <a:off x="11599086" y="6365203"/>
            <a:ext cx="58512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200"/>
              <a:t>[2]</a:t>
            </a:r>
            <a:endParaRPr lang="en-US" sz="1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29D045C-4398-4025-B1E7-EE048EDC593C}"/>
              </a:ext>
            </a:extLst>
          </p:cNvPr>
          <p:cNvSpPr txBox="1">
            <a:spLocks/>
          </p:cNvSpPr>
          <p:nvPr/>
        </p:nvSpPr>
        <p:spPr>
          <a:xfrm rot="-1560000">
            <a:off x="4917425" y="1855330"/>
            <a:ext cx="6663327" cy="19689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b="1">
                <a:solidFill>
                  <a:schemeClr val="accent6">
                    <a:lumMod val="75000"/>
                  </a:schemeClr>
                </a:solidFill>
              </a:rPr>
              <a:t>Data Mining</a:t>
            </a:r>
          </a:p>
        </p:txBody>
      </p:sp>
    </p:spTree>
    <p:extLst>
      <p:ext uri="{BB962C8B-B14F-4D97-AF65-F5344CB8AC3E}">
        <p14:creationId xmlns:p14="http://schemas.microsoft.com/office/powerpoint/2010/main" val="2451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DCEED-2930-443D-A0F2-A392FEE14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69" y="390770"/>
            <a:ext cx="10668000" cy="1240693"/>
          </a:xfrm>
        </p:spPr>
        <p:txBody>
          <a:bodyPr/>
          <a:lstStyle/>
          <a:p>
            <a:r>
              <a:rPr lang="en-GB"/>
              <a:t>Main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1E518-421C-4ADA-AA9B-DCAEA2DEA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731" y="1631462"/>
            <a:ext cx="10668000" cy="38180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>
                <a:solidFill>
                  <a:srgbClr val="FFFFFF"/>
                </a:solidFill>
              </a:rPr>
              <a:t>- Data Preprocessing</a:t>
            </a:r>
          </a:p>
          <a:p>
            <a:pPr marL="0" indent="0">
              <a:buNone/>
            </a:pPr>
            <a:r>
              <a:rPr lang="en-GB">
                <a:solidFill>
                  <a:srgbClr val="FFFFFF"/>
                </a:solidFill>
              </a:rPr>
              <a:t>- Clustering</a:t>
            </a:r>
          </a:p>
          <a:p>
            <a:pPr marL="0" indent="0">
              <a:buNone/>
            </a:pPr>
            <a:r>
              <a:rPr lang="en-GB">
                <a:solidFill>
                  <a:srgbClr val="FFFFFF"/>
                </a:solidFill>
              </a:rPr>
              <a:t>- Classification</a:t>
            </a:r>
          </a:p>
          <a:p>
            <a:pPr marL="0" indent="0">
              <a:buNone/>
            </a:pPr>
            <a:r>
              <a:rPr lang="en-GB">
                <a:solidFill>
                  <a:srgbClr val="FFFFFF"/>
                </a:solidFill>
              </a:rPr>
              <a:t>- Deep learning</a:t>
            </a:r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80B31D1D-EA11-4FDA-9952-0886592A7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540" y="1423014"/>
            <a:ext cx="4023094" cy="402865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91116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95E8271-D5FF-4A58-A151-6D825CF02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39897" cy="3809999"/>
          </a:xfrm>
          <a:custGeom>
            <a:avLst/>
            <a:gdLst>
              <a:gd name="connsiteX0" fmla="*/ 0 w 4939897"/>
              <a:gd name="connsiteY0" fmla="*/ 0 h 1934415"/>
              <a:gd name="connsiteX1" fmla="*/ 4465929 w 4939897"/>
              <a:gd name="connsiteY1" fmla="*/ 0 h 1934415"/>
              <a:gd name="connsiteX2" fmla="*/ 4488924 w 4939897"/>
              <a:gd name="connsiteY2" fmla="*/ 19060 h 1934415"/>
              <a:gd name="connsiteX3" fmla="*/ 4930284 w 4939897"/>
              <a:gd name="connsiteY3" fmla="*/ 902192 h 1934415"/>
              <a:gd name="connsiteX4" fmla="*/ 4062070 w 4939897"/>
              <a:gd name="connsiteY4" fmla="*/ 1639180 h 1934415"/>
              <a:gd name="connsiteX5" fmla="*/ 2991177 w 4939897"/>
              <a:gd name="connsiteY5" fmla="*/ 1934355 h 1934415"/>
              <a:gd name="connsiteX6" fmla="*/ 1001442 w 4939897"/>
              <a:gd name="connsiteY6" fmla="*/ 1260124 h 1934415"/>
              <a:gd name="connsiteX7" fmla="*/ 294151 w 4939897"/>
              <a:gd name="connsiteY7" fmla="*/ 1060052 h 1934415"/>
              <a:gd name="connsiteX8" fmla="*/ 0 w 4939897"/>
              <a:gd name="connsiteY8" fmla="*/ 989104 h 1934415"/>
              <a:gd name="connsiteX9" fmla="*/ 0 w 4939897"/>
              <a:gd name="connsiteY9" fmla="*/ 0 h 193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39897" h="1934415">
                <a:moveTo>
                  <a:pt x="0" y="0"/>
                </a:moveTo>
                <a:lnTo>
                  <a:pt x="4465929" y="0"/>
                </a:lnTo>
                <a:lnTo>
                  <a:pt x="4488924" y="19060"/>
                </a:lnTo>
                <a:cubicBezTo>
                  <a:pt x="4783094" y="277980"/>
                  <a:pt x="4987466" y="609911"/>
                  <a:pt x="4930284" y="902192"/>
                </a:cubicBezTo>
                <a:cubicBezTo>
                  <a:pt x="4861323" y="1254367"/>
                  <a:pt x="4448191" y="1461726"/>
                  <a:pt x="4062070" y="1639180"/>
                </a:cubicBezTo>
                <a:cubicBezTo>
                  <a:pt x="3741231" y="1786528"/>
                  <a:pt x="3401594" y="1937890"/>
                  <a:pt x="2991177" y="1934355"/>
                </a:cubicBezTo>
                <a:cubicBezTo>
                  <a:pt x="2307904" y="1928562"/>
                  <a:pt x="1665224" y="1509149"/>
                  <a:pt x="1001442" y="1260124"/>
                </a:cubicBezTo>
                <a:cubicBezTo>
                  <a:pt x="806589" y="1187040"/>
                  <a:pt x="560285" y="1124281"/>
                  <a:pt x="294151" y="1060052"/>
                </a:cubicBezTo>
                <a:lnTo>
                  <a:pt x="0" y="9891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11BED-126B-49DB-809E-61D87665A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0" y="762000"/>
            <a:ext cx="3853249" cy="2286000"/>
          </a:xfrm>
        </p:spPr>
        <p:txBody>
          <a:bodyPr anchor="t">
            <a:normAutofit/>
          </a:bodyPr>
          <a:lstStyle/>
          <a:p>
            <a:r>
              <a:rPr lang="en-GB" sz="3200">
                <a:solidFill>
                  <a:srgbClr val="FFFFFF"/>
                </a:solidFill>
              </a:rPr>
              <a:t>Pre-Processing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65E7DAE-0831-45F9-BBA2-9BBD2E397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493E929-55A8-46F3-836C-1C37C8975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CE585C-14FD-46EA-91B5-79287D0752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560852"/>
              </p:ext>
            </p:extLst>
          </p:nvPr>
        </p:nvGraphicFramePr>
        <p:xfrm>
          <a:off x="5290748" y="771726"/>
          <a:ext cx="6139252" cy="5324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E791F04-9140-443C-ADE3-B7CE2B851C50}"/>
              </a:ext>
            </a:extLst>
          </p:cNvPr>
          <p:cNvSpPr txBox="1"/>
          <p:nvPr/>
        </p:nvSpPr>
        <p:spPr>
          <a:xfrm>
            <a:off x="496866" y="6144016"/>
            <a:ext cx="22108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References:  [2] [3]</a:t>
            </a:r>
          </a:p>
        </p:txBody>
      </p:sp>
    </p:spTree>
    <p:extLst>
      <p:ext uri="{BB962C8B-B14F-4D97-AF65-F5344CB8AC3E}">
        <p14:creationId xmlns:p14="http://schemas.microsoft.com/office/powerpoint/2010/main" val="3577757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D50BC-CAB7-4101-8083-5385EA4DF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b="1" dirty="0">
                <a:ea typeface="+mj-lt"/>
                <a:cs typeface="+mj-lt"/>
              </a:rPr>
              <a:t>Data cleaning</a:t>
            </a:r>
            <a:endParaRPr lang="en-US" sz="4400" dirty="0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E3F73EB2-8CA8-4CAD-8690-FECDA5CE2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3487" y="2287266"/>
            <a:ext cx="6806513" cy="207752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5F9C6-7ABB-4053-B5E4-C4D23B637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Char char="•"/>
            </a:pP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Missing data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     - Ignore the tuples</a:t>
            </a:r>
            <a:endParaRPr lang="en-GB" sz="2000" dirty="0">
              <a:solidFill>
                <a:srgbClr val="FFFFFF"/>
              </a:solidFill>
            </a:endParaRPr>
          </a:p>
          <a:p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      - Fill the missing values</a:t>
            </a:r>
            <a:endParaRPr lang="en-GB" sz="2000" dirty="0">
              <a:solidFill>
                <a:srgbClr val="FFFFFF"/>
              </a:solidFill>
            </a:endParaRPr>
          </a:p>
          <a:p>
            <a:pPr marL="342900" indent="-342900">
              <a:buChar char="•"/>
            </a:pP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Noisy data</a:t>
            </a:r>
            <a:endParaRPr lang="en-GB" sz="2000" dirty="0">
              <a:solidFill>
                <a:srgbClr val="FFFFFF"/>
              </a:solidFill>
            </a:endParaRPr>
          </a:p>
          <a:p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      - Binning</a:t>
            </a:r>
            <a:endParaRPr lang="en-GB" sz="2000" dirty="0">
              <a:solidFill>
                <a:srgbClr val="FFFFFF"/>
              </a:solidFill>
            </a:endParaRPr>
          </a:p>
          <a:p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      - Regression</a:t>
            </a:r>
            <a:endParaRPr lang="en-GB" sz="2000" dirty="0">
              <a:solidFill>
                <a:srgbClr val="FFFFFF"/>
              </a:solidFill>
            </a:endParaRPr>
          </a:p>
          <a:p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      - clustering</a:t>
            </a:r>
            <a:endParaRPr lang="en-GB" sz="2000" dirty="0">
              <a:solidFill>
                <a:srgbClr val="FFFFFF"/>
              </a:solidFill>
            </a:endParaRPr>
          </a:p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C93E2-1D36-40DB-96E9-C4E60DCD6C48}"/>
              </a:ext>
            </a:extLst>
          </p:cNvPr>
          <p:cNvSpPr txBox="1"/>
          <p:nvPr/>
        </p:nvSpPr>
        <p:spPr>
          <a:xfrm>
            <a:off x="329852" y="6331906"/>
            <a:ext cx="22108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References:  [2] [3]</a:t>
            </a:r>
          </a:p>
        </p:txBody>
      </p:sp>
    </p:spTree>
    <p:extLst>
      <p:ext uri="{BB962C8B-B14F-4D97-AF65-F5344CB8AC3E}">
        <p14:creationId xmlns:p14="http://schemas.microsoft.com/office/powerpoint/2010/main" val="223061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7CC0-10FF-4DE9-8A49-AF4DE53F4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7774458" cy="1524002"/>
          </a:xfr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 sz="4400" b="1">
                <a:ea typeface="+mj-lt"/>
                <a:cs typeface="+mj-lt"/>
              </a:rPr>
              <a:t>Data transformation</a:t>
            </a:r>
            <a:endParaRPr lang="en-US" sz="4400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C9930A30-A752-4AC8-8757-57DF926EB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0" y="2941675"/>
            <a:ext cx="6096000" cy="97465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B8E7D8-2F3A-40EC-B162-17E9281CF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GB" sz="2400" b="1">
                <a:solidFill>
                  <a:srgbClr val="FFFFFF"/>
                </a:solidFill>
                <a:ea typeface="+mn-lt"/>
                <a:cs typeface="+mn-lt"/>
              </a:rPr>
              <a:t>Normalization</a:t>
            </a:r>
            <a:endParaRPr lang="en-US" sz="2400">
              <a:solidFill>
                <a:srgbClr val="FFFFFF"/>
              </a:solidFill>
            </a:endParaRPr>
          </a:p>
          <a:p>
            <a:pPr marL="342900" indent="-342900">
              <a:buChar char="•"/>
            </a:pPr>
            <a:endParaRPr lang="en-GB" sz="2400" b="1">
              <a:solidFill>
                <a:srgbClr val="FFFFFF"/>
              </a:solidFill>
              <a:ea typeface="+mn-lt"/>
              <a:cs typeface="+mn-lt"/>
            </a:endParaRPr>
          </a:p>
          <a:p>
            <a:pPr marL="342900" indent="-342900">
              <a:buChar char="•"/>
            </a:pPr>
            <a:r>
              <a:rPr lang="en-GB" sz="2400" b="1">
                <a:solidFill>
                  <a:srgbClr val="FFFFFF"/>
                </a:solidFill>
                <a:ea typeface="+mn-lt"/>
                <a:cs typeface="+mn-lt"/>
              </a:rPr>
              <a:t>Attribute selection</a:t>
            </a:r>
            <a:endParaRPr lang="en-GB" sz="2400">
              <a:solidFill>
                <a:srgbClr val="FFFFFF"/>
              </a:solidFill>
            </a:endParaRPr>
          </a:p>
          <a:p>
            <a:pPr marL="342900" indent="-342900">
              <a:buChar char="•"/>
            </a:pPr>
            <a:endParaRPr lang="en-GB" sz="2400" b="1">
              <a:solidFill>
                <a:srgbClr val="FFFFFF"/>
              </a:solidFill>
              <a:ea typeface="+mn-lt"/>
              <a:cs typeface="+mn-lt"/>
            </a:endParaRPr>
          </a:p>
          <a:p>
            <a:pPr marL="342900" indent="-342900">
              <a:buChar char="•"/>
            </a:pPr>
            <a:r>
              <a:rPr lang="en-GB" sz="2400" b="1">
                <a:solidFill>
                  <a:srgbClr val="FFFFFF"/>
                </a:solidFill>
                <a:ea typeface="+mn-lt"/>
                <a:cs typeface="+mn-lt"/>
              </a:rPr>
              <a:t>Generalization</a:t>
            </a:r>
            <a:endParaRPr lang="en-GB" sz="2400">
              <a:solidFill>
                <a:srgbClr val="FFFFFF"/>
              </a:solidFill>
            </a:endParaRPr>
          </a:p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61877B-FEE3-482A-9170-BAE5F96DE82D}"/>
              </a:ext>
            </a:extLst>
          </p:cNvPr>
          <p:cNvSpPr txBox="1"/>
          <p:nvPr/>
        </p:nvSpPr>
        <p:spPr>
          <a:xfrm>
            <a:off x="382044" y="6237961"/>
            <a:ext cx="22108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References:  [2] [3]</a:t>
            </a:r>
          </a:p>
        </p:txBody>
      </p:sp>
    </p:spTree>
    <p:extLst>
      <p:ext uri="{BB962C8B-B14F-4D97-AF65-F5344CB8AC3E}">
        <p14:creationId xmlns:p14="http://schemas.microsoft.com/office/powerpoint/2010/main" val="2364786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F3ACA-BA14-42C0-B987-8104A31BB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4427837" cy="1524002"/>
          </a:xfrm>
        </p:spPr>
        <p:txBody>
          <a:bodyPr>
            <a:normAutofit/>
          </a:bodyPr>
          <a:lstStyle/>
          <a:p>
            <a:r>
              <a:rPr lang="en-GB" sz="4400" b="1">
                <a:ea typeface="+mj-lt"/>
                <a:cs typeface="+mj-lt"/>
              </a:rPr>
              <a:t>Data Reduction</a:t>
            </a:r>
            <a:endParaRPr lang="en-US" sz="4400"/>
          </a:p>
        </p:txBody>
      </p:sp>
      <p:pic>
        <p:nvPicPr>
          <p:cNvPr id="5" name="Picture 5" descr="A picture containing text, shoji&#10;&#10;Description automatically generated">
            <a:extLst>
              <a:ext uri="{FF2B5EF4-FFF2-40B4-BE49-F238E27FC236}">
                <a16:creationId xmlns:a16="http://schemas.microsoft.com/office/drawing/2014/main" id="{2E7ED7A6-62D0-488E-883B-2E292F5FC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6712" y="1946815"/>
            <a:ext cx="6096000" cy="27138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C174BC-D8CF-42F2-94E4-F7FDF7DD7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4263081" cy="381000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Char char="•"/>
            </a:pPr>
            <a:r>
              <a:rPr lang="en-GB" sz="2400" b="1">
                <a:solidFill>
                  <a:srgbClr val="FFFFFF"/>
                </a:solidFill>
                <a:ea typeface="+mn-lt"/>
                <a:cs typeface="+mn-lt"/>
              </a:rPr>
              <a:t>Data cube aggregation</a:t>
            </a:r>
            <a:endParaRPr lang="en-US" sz="2400">
              <a:solidFill>
                <a:srgbClr val="FFFFFF"/>
              </a:solidFill>
            </a:endParaRPr>
          </a:p>
          <a:p>
            <a:pPr marL="342900" indent="-342900">
              <a:buChar char="•"/>
            </a:pPr>
            <a:endParaRPr lang="en-GB" sz="2400" b="1">
              <a:solidFill>
                <a:srgbClr val="FFFFFF"/>
              </a:solidFill>
              <a:ea typeface="+mn-lt"/>
              <a:cs typeface="+mn-lt"/>
            </a:endParaRPr>
          </a:p>
          <a:p>
            <a:pPr marL="342900" indent="-342900">
              <a:buChar char="•"/>
            </a:pPr>
            <a:r>
              <a:rPr lang="en-GB" sz="2400" b="1">
                <a:solidFill>
                  <a:srgbClr val="FFFFFF"/>
                </a:solidFill>
                <a:ea typeface="+mn-lt"/>
                <a:cs typeface="+mn-lt"/>
              </a:rPr>
              <a:t>Dimensionality reduction</a:t>
            </a:r>
            <a:endParaRPr lang="en-GB" sz="2400">
              <a:solidFill>
                <a:srgbClr val="FFFFFF"/>
              </a:solidFill>
            </a:endParaRPr>
          </a:p>
          <a:p>
            <a:pPr marL="342900" indent="-342900">
              <a:buChar char="•"/>
            </a:pPr>
            <a:endParaRPr lang="en-GB" sz="2400" b="1">
              <a:solidFill>
                <a:srgbClr val="FFFFFF"/>
              </a:solidFill>
              <a:ea typeface="+mn-lt"/>
              <a:cs typeface="+mn-lt"/>
            </a:endParaRPr>
          </a:p>
          <a:p>
            <a:pPr marL="342900" indent="-342900">
              <a:buChar char="•"/>
            </a:pPr>
            <a:r>
              <a:rPr lang="en-GB" sz="2400" b="1">
                <a:solidFill>
                  <a:srgbClr val="FFFFFF"/>
                </a:solidFill>
                <a:ea typeface="+mn-lt"/>
                <a:cs typeface="+mn-lt"/>
              </a:rPr>
              <a:t>Numerosity reduction</a:t>
            </a:r>
            <a:endParaRPr lang="en-GB" sz="2400">
              <a:solidFill>
                <a:srgbClr val="FFFFFF"/>
              </a:solidFill>
            </a:endParaRPr>
          </a:p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A3A519-BE68-4F47-9063-BFE9032BE249}"/>
              </a:ext>
            </a:extLst>
          </p:cNvPr>
          <p:cNvSpPr txBox="1"/>
          <p:nvPr/>
        </p:nvSpPr>
        <p:spPr>
          <a:xfrm>
            <a:off x="277660" y="6091824"/>
            <a:ext cx="22108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References:  [2] [3]</a:t>
            </a:r>
          </a:p>
        </p:txBody>
      </p:sp>
    </p:spTree>
    <p:extLst>
      <p:ext uri="{BB962C8B-B14F-4D97-AF65-F5344CB8AC3E}">
        <p14:creationId xmlns:p14="http://schemas.microsoft.com/office/powerpoint/2010/main" val="1419435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8929B-71E8-4E0E-8306-156F302DD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54" y="493346"/>
            <a:ext cx="10668000" cy="1524000"/>
          </a:xfrm>
        </p:spPr>
        <p:txBody>
          <a:bodyPr/>
          <a:lstStyle/>
          <a:p>
            <a:r>
              <a:rPr lang="en-GB"/>
              <a:t>Imbalanced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BEF05-7670-4AD4-AA23-04DA90BD8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115" y="1978269"/>
            <a:ext cx="10668000" cy="38180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Asymmetric Distribution</a:t>
            </a:r>
          </a:p>
          <a:p>
            <a:pPr marL="0" indent="0">
              <a:buNone/>
            </a:pPr>
            <a:r>
              <a:rPr lang="en-GB" sz="2400">
                <a:solidFill>
                  <a:srgbClr val="FFFFFF"/>
                </a:solidFill>
              </a:rPr>
              <a:t>    - Hospitals</a:t>
            </a:r>
          </a:p>
          <a:p>
            <a:pPr marL="0" indent="0">
              <a:buNone/>
            </a:pPr>
            <a:r>
              <a:rPr lang="en-GB" sz="2400">
                <a:solidFill>
                  <a:srgbClr val="FFFFFF"/>
                </a:solidFill>
              </a:rPr>
              <a:t>    - General Population</a:t>
            </a:r>
          </a:p>
          <a:p>
            <a:pPr marL="0" indent="0">
              <a:buNone/>
            </a:pPr>
            <a:r>
              <a:rPr lang="en-GB" sz="2400">
                <a:solidFill>
                  <a:srgbClr val="FFFFFF"/>
                </a:solidFill>
              </a:rPr>
              <a:t>    - Rare Diseases</a:t>
            </a:r>
          </a:p>
        </p:txBody>
      </p:sp>
      <p:pic>
        <p:nvPicPr>
          <p:cNvPr id="19" name="Picture 19" descr="Shape, rectangle, square&#10;&#10;Description automatically generated">
            <a:extLst>
              <a:ext uri="{FF2B5EF4-FFF2-40B4-BE49-F238E27FC236}">
                <a16:creationId xmlns:a16="http://schemas.microsoft.com/office/drawing/2014/main" id="{6E49DE56-4C7C-4D89-B47E-9209B5DFA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966" y="1594221"/>
            <a:ext cx="619125" cy="3667125"/>
          </a:xfrm>
          <a:prstGeom prst="rect">
            <a:avLst/>
          </a:prstGeom>
        </p:spPr>
      </p:pic>
      <p:pic>
        <p:nvPicPr>
          <p:cNvPr id="102" name="Picture 102" descr="Shape, square&#10;&#10;Description automatically generated">
            <a:extLst>
              <a:ext uri="{FF2B5EF4-FFF2-40B4-BE49-F238E27FC236}">
                <a16:creationId xmlns:a16="http://schemas.microsoft.com/office/drawing/2014/main" id="{37ABE471-9738-4F44-99C6-196C8BAF9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467" y="3549871"/>
            <a:ext cx="619125" cy="1704975"/>
          </a:xfrm>
          <a:prstGeom prst="rect">
            <a:avLst/>
          </a:prstGeom>
        </p:spPr>
      </p:pic>
      <p:pic>
        <p:nvPicPr>
          <p:cNvPr id="104" name="Picture 19" descr="Shape, rectangle, square&#10;&#10;Description automatically generated">
            <a:extLst>
              <a:ext uri="{FF2B5EF4-FFF2-40B4-BE49-F238E27FC236}">
                <a16:creationId xmlns:a16="http://schemas.microsoft.com/office/drawing/2014/main" id="{AF7458E1-DE8C-4C56-A4D2-892C3D1A9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375" y="1571972"/>
            <a:ext cx="619125" cy="3667125"/>
          </a:xfrm>
          <a:prstGeom prst="rect">
            <a:avLst/>
          </a:prstGeom>
        </p:spPr>
      </p:pic>
      <p:pic>
        <p:nvPicPr>
          <p:cNvPr id="105" name="Picture 102" descr="Shape, square&#10;&#10;Description automatically generated">
            <a:extLst>
              <a:ext uri="{FF2B5EF4-FFF2-40B4-BE49-F238E27FC236}">
                <a16:creationId xmlns:a16="http://schemas.microsoft.com/office/drawing/2014/main" id="{70C2D205-00E3-417D-99D7-09DBCDA1D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2876" y="3527622"/>
            <a:ext cx="61912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26106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RegularSeedLeftStep">
      <a:dk1>
        <a:srgbClr val="000000"/>
      </a:dk1>
      <a:lt1>
        <a:srgbClr val="FFFFFF"/>
      </a:lt1>
      <a:dk2>
        <a:srgbClr val="392028"/>
      </a:dk2>
      <a:lt2>
        <a:srgbClr val="E2E5E8"/>
      </a:lt2>
      <a:accent1>
        <a:srgbClr val="C3894D"/>
      </a:accent1>
      <a:accent2>
        <a:srgbClr val="B1453B"/>
      </a:accent2>
      <a:accent3>
        <a:srgbClr val="C34D74"/>
      </a:accent3>
      <a:accent4>
        <a:srgbClr val="B13B93"/>
      </a:accent4>
      <a:accent5>
        <a:srgbClr val="B04DC3"/>
      </a:accent5>
      <a:accent6>
        <a:srgbClr val="6D3BB1"/>
      </a:accent6>
      <a:hlink>
        <a:srgbClr val="3F7EBF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PebbleVTI</vt:lpstr>
      <vt:lpstr>Data Mining in Bioinformatics  Fundamentals of Data Science</vt:lpstr>
      <vt:lpstr>What is Bioinformatics ?</vt:lpstr>
      <vt:lpstr>Explotion of Biological Data</vt:lpstr>
      <vt:lpstr>Main WorkFlow</vt:lpstr>
      <vt:lpstr>Pre-Processing</vt:lpstr>
      <vt:lpstr>Data cleaning</vt:lpstr>
      <vt:lpstr>Data transformation</vt:lpstr>
      <vt:lpstr>Data Reduction</vt:lpstr>
      <vt:lpstr>Imbalanced Data</vt:lpstr>
      <vt:lpstr>Clustering</vt:lpstr>
      <vt:lpstr>Fuzzy Clustering</vt:lpstr>
      <vt:lpstr>Hierarchical clustering:     phylogenetic trees</vt:lpstr>
      <vt:lpstr>Classification in Bioinformatics</vt:lpstr>
      <vt:lpstr>Breast Cancer Detection</vt:lpstr>
      <vt:lpstr>PowerPoint Presentation</vt:lpstr>
      <vt:lpstr>PowerPoint Presentation</vt:lpstr>
      <vt:lpstr>PowerPoint Presentation</vt:lpstr>
      <vt:lpstr>PowerPoint Presentation</vt:lpstr>
      <vt:lpstr>Deep learning in bioinformatics</vt:lpstr>
      <vt:lpstr>Deep learning Architectures &amp; Applications</vt:lpstr>
      <vt:lpstr>Deep learning Architectures &amp; Applications </vt:lpstr>
      <vt:lpstr>Challenges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7</cp:revision>
  <dcterms:created xsi:type="dcterms:W3CDTF">2021-07-22T07:34:03Z</dcterms:created>
  <dcterms:modified xsi:type="dcterms:W3CDTF">2021-07-28T21:44:22Z</dcterms:modified>
</cp:coreProperties>
</file>